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60" r:id="rId1"/>
    <p:sldMasterId id="2147483686" r:id="rId2"/>
  </p:sldMasterIdLst>
  <p:notesMasterIdLst>
    <p:notesMasterId r:id="rId31"/>
  </p:notesMasterIdLst>
  <p:sldIdLst>
    <p:sldId id="266" r:id="rId3"/>
    <p:sldId id="269" r:id="rId4"/>
    <p:sldId id="270" r:id="rId5"/>
    <p:sldId id="268" r:id="rId6"/>
    <p:sldId id="265" r:id="rId7"/>
    <p:sldId id="271" r:id="rId8"/>
    <p:sldId id="259" r:id="rId9"/>
    <p:sldId id="289" r:id="rId10"/>
    <p:sldId id="288" r:id="rId11"/>
    <p:sldId id="287" r:id="rId12"/>
    <p:sldId id="277" r:id="rId13"/>
    <p:sldId id="260" r:id="rId14"/>
    <p:sldId id="273" r:id="rId15"/>
    <p:sldId id="261" r:id="rId16"/>
    <p:sldId id="274" r:id="rId17"/>
    <p:sldId id="272" r:id="rId18"/>
    <p:sldId id="281" r:id="rId19"/>
    <p:sldId id="283" r:id="rId20"/>
    <p:sldId id="282" r:id="rId21"/>
    <p:sldId id="284" r:id="rId22"/>
    <p:sldId id="275" r:id="rId23"/>
    <p:sldId id="262" r:id="rId24"/>
    <p:sldId id="285" r:id="rId25"/>
    <p:sldId id="286" r:id="rId26"/>
    <p:sldId id="264" r:id="rId27"/>
    <p:sldId id="280" r:id="rId28"/>
    <p:sldId id="279" r:id="rId29"/>
    <p:sldId id="276" r:id="rId30"/>
  </p:sldIdLst>
  <p:sldSz cx="12192000" cy="6858000"/>
  <p:notesSz cx="6858000" cy="9144000"/>
  <p:embeddedFontLst>
    <p:embeddedFont>
      <p:font typeface="Calibri" panose="020F0502020204030204" pitchFamily="34" charset="0"/>
      <p:regular r:id="rId32"/>
      <p:bold r:id="rId33"/>
      <p:italic r:id="rId34"/>
      <p:boldItalic r:id="rId35"/>
    </p:embeddedFont>
    <p:embeddedFont>
      <p:font typeface="Manrope" pitchFamily="2" charset="0"/>
      <p:regular r:id="rId36"/>
      <p:bold r:id="rId37"/>
      <p:italic r:id="rId38"/>
      <p:boldItalic r:id="rId39"/>
    </p:embeddedFont>
  </p:embeddedFontLst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3F3F3"/>
    <a:srgbClr val="102C53"/>
    <a:srgbClr val="E3E6EB"/>
    <a:srgbClr val="D2D7D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ile medio 2 - Color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2838BEF-8BB2-4498-84A7-C5851F593DF1}" styleName="Stile medio 4 - Colore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  <a:tblStyle styleId="{16D9F66E-5EB9-4882-86FB-DCBF35E3C3E4}" styleName="Stile medio 4 - Colore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6"/>
              </a:solidFill>
            </a:ln>
          </a:top>
        </a:tcBdr>
        <a:fill>
          <a:solidFill>
            <a:schemeClr val="accent6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6">
              <a:tint val="20000"/>
            </a:schemeClr>
          </a:solidFill>
        </a:fill>
      </a:tcStyle>
    </a:firstRow>
  </a:tblStyle>
  <a:tblStyle styleId="{FABFCF23-3B69-468F-B69F-88F6DE6A72F2}" styleName="Stile medio 1 - Colore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210" autoAdjust="0"/>
    <p:restoredTop sz="94660"/>
  </p:normalViewPr>
  <p:slideViewPr>
    <p:cSldViewPr snapToGrid="0" showGuides="1">
      <p:cViewPr varScale="1">
        <p:scale>
          <a:sx n="109" d="100"/>
          <a:sy n="109" d="100"/>
        </p:scale>
        <p:origin x="132" y="24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font" Target="fonts/font8.fntdata"/><Relationship Id="rId21" Type="http://schemas.openxmlformats.org/officeDocument/2006/relationships/slide" Target="slides/slide19.xml"/><Relationship Id="rId34" Type="http://schemas.openxmlformats.org/officeDocument/2006/relationships/font" Target="fonts/font3.fntdata"/><Relationship Id="rId42" Type="http://schemas.openxmlformats.org/officeDocument/2006/relationships/theme" Target="theme/theme1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slide" Target="slides/slide27.xml"/><Relationship Id="rId41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font" Target="fonts/font1.fntdata"/><Relationship Id="rId37" Type="http://schemas.openxmlformats.org/officeDocument/2006/relationships/font" Target="fonts/font6.fntdata"/><Relationship Id="rId40" Type="http://schemas.openxmlformats.org/officeDocument/2006/relationships/presProps" Target="pres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font" Target="fonts/font5.fntdata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notesMaster" Target="notesMasters/notesMaster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font" Target="fonts/font4.fntdata"/><Relationship Id="rId43" Type="http://schemas.openxmlformats.org/officeDocument/2006/relationships/tableStyles" Target="tableStyles.xml"/><Relationship Id="rId8" Type="http://schemas.openxmlformats.org/officeDocument/2006/relationships/slide" Target="slides/slide6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font" Target="fonts/font2.fntdata"/><Relationship Id="rId38" Type="http://schemas.openxmlformats.org/officeDocument/2006/relationships/font" Target="fonts/font7.fntdata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it-IT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Foglio1!$B$1</c:f>
              <c:strCache>
                <c:ptCount val="1"/>
                <c:pt idx="0">
                  <c:v>Serie 1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Foglio1!$A$2:$A$5</c:f>
              <c:strCache>
                <c:ptCount val="4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</c:strCache>
            </c:strRef>
          </c:cat>
          <c:val>
            <c:numRef>
              <c:f>Foglio1!$B$2:$B$5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E03E-4C03-8A53-D2B10815BE7F}"/>
            </c:ext>
          </c:extLst>
        </c:ser>
        <c:ser>
          <c:idx val="1"/>
          <c:order val="1"/>
          <c:tx>
            <c:strRef>
              <c:f>Foglio1!$C$1</c:f>
              <c:strCache>
                <c:ptCount val="1"/>
                <c:pt idx="0">
                  <c:v>Serie 2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Foglio1!$A$2:$A$5</c:f>
              <c:strCache>
                <c:ptCount val="4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</c:strCache>
            </c:strRef>
          </c:cat>
          <c:val>
            <c:numRef>
              <c:f>Foglio1!$C$2:$C$5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E03E-4C03-8A53-D2B10815BE7F}"/>
            </c:ext>
          </c:extLst>
        </c:ser>
        <c:ser>
          <c:idx val="2"/>
          <c:order val="2"/>
          <c:tx>
            <c:strRef>
              <c:f>Foglio1!$D$1</c:f>
              <c:strCache>
                <c:ptCount val="1"/>
                <c:pt idx="0">
                  <c:v>Serie 3</c:v>
                </c:pt>
              </c:strCache>
            </c:strRef>
          </c:tx>
          <c:spPr>
            <a:solidFill>
              <a:schemeClr val="accent5"/>
            </a:solidFill>
            <a:ln>
              <a:noFill/>
            </a:ln>
            <a:effectLst/>
          </c:spPr>
          <c:invertIfNegative val="0"/>
          <c:cat>
            <c:strRef>
              <c:f>Foglio1!$A$2:$A$5</c:f>
              <c:strCache>
                <c:ptCount val="4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</c:strCache>
            </c:strRef>
          </c:cat>
          <c:val>
            <c:numRef>
              <c:f>Foglio1!$D$2:$D$5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E03E-4C03-8A53-D2B10815BE7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17872704"/>
        <c:axId val="117870208"/>
      </c:barChart>
      <c:catAx>
        <c:axId val="11787270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it-IT"/>
          </a:p>
        </c:txPr>
        <c:crossAx val="117870208"/>
        <c:crosses val="autoZero"/>
        <c:auto val="1"/>
        <c:lblAlgn val="ctr"/>
        <c:lblOffset val="100"/>
        <c:noMultiLvlLbl val="0"/>
      </c:catAx>
      <c:valAx>
        <c:axId val="11787020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it-IT"/>
          </a:p>
        </c:txPr>
        <c:crossAx val="11787270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it-IT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it-IT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it-IT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2657541932350187"/>
          <c:y val="3.4948371723590152E-2"/>
          <c:w val="0.43027739564202838"/>
          <c:h val="0.93010325655281967"/>
        </c:manualLayout>
      </c:layout>
      <c:doughnutChart>
        <c:varyColors val="1"/>
        <c:ser>
          <c:idx val="0"/>
          <c:order val="0"/>
          <c:tx>
            <c:strRef>
              <c:f>Foglio1!$B$1</c:f>
              <c:strCache>
                <c:ptCount val="1"/>
                <c:pt idx="0">
                  <c:v>Vendite</c:v>
                </c:pt>
              </c:strCache>
            </c:strRef>
          </c:tx>
          <c:spPr>
            <a:ln>
              <a:noFill/>
            </a:ln>
          </c:spPr>
          <c:dPt>
            <c:idx val="0"/>
            <c:bubble3D val="0"/>
            <c:spPr>
              <a:solidFill>
                <a:schemeClr val="accent1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2-1A08-4726-94A1-C6AFCE19F281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6D02-4F3F-9508-CA25BD22106D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6D02-4F3F-9508-CA25BD22106D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7-6D02-4F3F-9508-CA25BD22106D}"/>
              </c:ext>
            </c:extLst>
          </c:dPt>
          <c:dPt>
            <c:idx val="4"/>
            <c:bubble3D val="0"/>
            <c:spPr>
              <a:solidFill>
                <a:schemeClr val="accent5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9-6D02-4F3F-9508-CA25BD22106D}"/>
              </c:ext>
            </c:extLst>
          </c:dPt>
          <c:cat>
            <c:strRef>
              <c:f>Foglio1!$A$2:$A$6</c:f>
              <c:strCache>
                <c:ptCount val="4"/>
                <c:pt idx="0">
                  <c:v>1° trim.</c:v>
                </c:pt>
                <c:pt idx="1">
                  <c:v>2° trim.</c:v>
                </c:pt>
                <c:pt idx="2">
                  <c:v>3° trim.</c:v>
                </c:pt>
                <c:pt idx="3">
                  <c:v>4° trim.</c:v>
                </c:pt>
              </c:strCache>
            </c:strRef>
          </c:cat>
          <c:val>
            <c:numRef>
              <c:f>Foglio1!$B$2:$B$6</c:f>
              <c:numCache>
                <c:formatCode>General</c:formatCode>
                <c:ptCount val="5"/>
                <c:pt idx="0">
                  <c:v>10</c:v>
                </c:pt>
                <c:pt idx="1">
                  <c:v>15</c:v>
                </c:pt>
                <c:pt idx="2">
                  <c:v>25</c:v>
                </c:pt>
                <c:pt idx="3">
                  <c:v>50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1A08-4726-94A1-C6AFCE19F281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75"/>
      </c:doughnut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it-IT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hdphoto1.wdp>
</file>

<file path=ppt/media/image1.png>
</file>

<file path=ppt/media/image2.png>
</file>

<file path=ppt/media/image3.jpeg>
</file>

<file path=ppt/media/image4.jpe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1A2F874-A982-4EC3-BD4B-BD59E32C66C1}" type="datetimeFigureOut">
              <a:rPr lang="it-IT" smtClean="0"/>
              <a:t>08/07/2024</a:t>
            </a:fld>
            <a:endParaRPr lang="it-IT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t-IT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8062F2E-6FDF-4A6B-AB76-08EC33B12539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51788601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dice_A">
    <p:bg>
      <p:bgPr>
        <a:solidFill>
          <a:srgbClr val="F3F3F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ttangolo 5">
            <a:extLst>
              <a:ext uri="{FF2B5EF4-FFF2-40B4-BE49-F238E27FC236}">
                <a16:creationId xmlns:a16="http://schemas.microsoft.com/office/drawing/2014/main" id="{0933319C-8AC5-4764-9981-AEA331D30C57}"/>
              </a:ext>
            </a:extLst>
          </p:cNvPr>
          <p:cNvSpPr/>
          <p:nvPr userDrawn="1"/>
        </p:nvSpPr>
        <p:spPr>
          <a:xfrm>
            <a:off x="0" y="0"/>
            <a:ext cx="2855913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6847A823-6861-4ED7-916A-EB4BF5CE6D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4964" y="808073"/>
            <a:ext cx="2163688" cy="840083"/>
          </a:xfrm>
        </p:spPr>
        <p:txBody>
          <a:bodyPr/>
          <a:lstStyle>
            <a:lvl1pPr>
              <a:defRPr/>
            </a:lvl1pPr>
          </a:lstStyle>
          <a:p>
            <a:endParaRPr lang="it-IT" dirty="0"/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C86D3BA3-83F0-4C02-8636-ACA6EA9DFF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2CAA70-24B6-4035-AF1B-ADC4A7EC3E48}" type="datetime1">
              <a:rPr lang="it-IT" smtClean="0"/>
              <a:t>08/07/2024</a:t>
            </a:fld>
            <a:endParaRPr lang="it-IT" dirty="0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7CB1FEA7-7590-4AD0-A0B1-4809206902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Titolo (inserire dal Tab Inserisci &gt; intestazione &gt; applica a tutte)</a:t>
            </a:r>
            <a:endParaRPr lang="it-IT" dirty="0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F95199BD-4F67-4AA1-A795-95C0BF5412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35EEA2-8D42-4D46-95A6-66E65FDC5EB1}" type="slidenum">
              <a:rPr lang="it-IT" smtClean="0"/>
              <a:pPr/>
              <a:t>‹N›</a:t>
            </a:fld>
            <a:endParaRPr lang="it-IT"/>
          </a:p>
        </p:txBody>
      </p:sp>
      <p:sp>
        <p:nvSpPr>
          <p:cNvPr id="8" name="Segnaposto testo 7">
            <a:extLst>
              <a:ext uri="{FF2B5EF4-FFF2-40B4-BE49-F238E27FC236}">
                <a16:creationId xmlns:a16="http://schemas.microsoft.com/office/drawing/2014/main" id="{67325048-9832-400A-BAC7-02B5977E3E3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34963" y="2060575"/>
            <a:ext cx="2163762" cy="4429125"/>
          </a:xfrm>
        </p:spPr>
        <p:txBody>
          <a:bodyPr>
            <a:normAutofit/>
          </a:bodyPr>
          <a:lstStyle>
            <a:lvl1pPr>
              <a:defRPr sz="140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endParaRPr lang="it-IT" dirty="0"/>
          </a:p>
        </p:txBody>
      </p:sp>
      <p:sp>
        <p:nvSpPr>
          <p:cNvPr id="10" name="Segnaposto testo 9">
            <a:extLst>
              <a:ext uri="{FF2B5EF4-FFF2-40B4-BE49-F238E27FC236}">
                <a16:creationId xmlns:a16="http://schemas.microsoft.com/office/drawing/2014/main" id="{1C0D3E2E-2AFC-47C5-ADBC-3E40FCEC1C5C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216275" y="2060575"/>
            <a:ext cx="8640763" cy="4429125"/>
          </a:xfrm>
        </p:spPr>
        <p:txBody>
          <a:bodyPr>
            <a:normAutofit/>
          </a:bodyPr>
          <a:lstStyle>
            <a:lvl1pPr marL="342900" indent="-342900">
              <a:buFont typeface="+mj-lt"/>
              <a:buAutoNum type="arabicPeriod"/>
              <a:defRPr sz="1400" b="1"/>
            </a:lvl1pPr>
            <a:lvl2pPr marL="800100" indent="-342900">
              <a:spcBef>
                <a:spcPts val="0"/>
              </a:spcBef>
              <a:spcAft>
                <a:spcPts val="1000"/>
              </a:spcAft>
              <a:buFont typeface="+mj-lt"/>
              <a:buAutoNum type="arabicPeriod"/>
              <a:defRPr sz="1400" b="0"/>
            </a:lvl2pPr>
            <a:lvl3pPr marL="1257300" indent="-342900">
              <a:buFont typeface="+mj-lt"/>
              <a:buAutoNum type="arabicPeriod"/>
              <a:defRPr sz="1400"/>
            </a:lvl3pPr>
            <a:lvl4pPr marL="1714500" indent="-342900">
              <a:buFont typeface="+mj-lt"/>
              <a:buAutoNum type="arabicPeriod"/>
              <a:defRPr sz="1400"/>
            </a:lvl4pPr>
            <a:lvl5pPr marL="2171700" indent="-342900">
              <a:buFont typeface="+mj-lt"/>
              <a:buAutoNum type="arabicPeriod"/>
              <a:defRPr sz="1400"/>
            </a:lvl5pPr>
          </a:lstStyle>
          <a:p>
            <a:pPr lvl="0"/>
            <a:r>
              <a:rPr lang="it-IT" dirty="0"/>
              <a:t>Titolo sezione</a:t>
            </a:r>
          </a:p>
          <a:p>
            <a:pPr lvl="1"/>
            <a:r>
              <a:rPr lang="it-IT" dirty="0"/>
              <a:t>Titolo sezione</a:t>
            </a:r>
          </a:p>
          <a:p>
            <a:pPr lvl="0"/>
            <a:r>
              <a:rPr lang="it-IT" dirty="0"/>
              <a:t>Titolo sezione</a:t>
            </a:r>
          </a:p>
          <a:p>
            <a:pPr lvl="1"/>
            <a:r>
              <a:rPr lang="it-IT" dirty="0"/>
              <a:t>Titolo sezione</a:t>
            </a:r>
          </a:p>
          <a:p>
            <a:pPr lvl="0"/>
            <a:r>
              <a:rPr lang="it-IT" dirty="0"/>
              <a:t>Titolo sezione</a:t>
            </a:r>
          </a:p>
          <a:p>
            <a:pPr lvl="1"/>
            <a:r>
              <a:rPr lang="it-IT" dirty="0"/>
              <a:t>Titolo sezione</a:t>
            </a:r>
          </a:p>
          <a:p>
            <a:pPr lvl="0"/>
            <a:r>
              <a:rPr lang="it-IT" dirty="0"/>
              <a:t>Titolo sezione</a:t>
            </a:r>
          </a:p>
          <a:p>
            <a:pPr lvl="1"/>
            <a:r>
              <a:rPr lang="it-IT" dirty="0"/>
              <a:t>Titolo sezione</a:t>
            </a:r>
          </a:p>
          <a:p>
            <a:pPr lvl="0"/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72047943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gina base_ testo 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C3F10C0-5DFE-4F2B-84B3-498D1D283A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4963" y="808073"/>
            <a:ext cx="11522075" cy="840083"/>
          </a:xfrm>
        </p:spPr>
        <p:txBody>
          <a:bodyPr/>
          <a:lstStyle/>
          <a:p>
            <a:endParaRPr lang="it-IT" dirty="0"/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85E31426-2C15-4249-84C9-7FF9F8F23C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00AEDD-3EAE-4E2A-9BF1-5113D28571E3}" type="datetime1">
              <a:rPr lang="it-IT" smtClean="0"/>
              <a:t>08/07/2024</a:t>
            </a:fld>
            <a:endParaRPr lang="it-IT" dirty="0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69023663-EBF6-4678-A4B6-3D84BCA80F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Titolo (inserire dal Tab Inserisci &gt; intestazione &gt; applica a tutte)</a:t>
            </a:r>
            <a:endParaRPr lang="it-IT" dirty="0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5A37DEFB-BB2F-4195-B6BA-04AAE853B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35EEA2-8D42-4D46-95A6-66E65FDC5EB1}" type="slidenum">
              <a:rPr lang="it-IT" smtClean="0"/>
              <a:pPr/>
              <a:t>‹N›</a:t>
            </a:fld>
            <a:endParaRPr lang="it-IT"/>
          </a:p>
        </p:txBody>
      </p:sp>
      <p:sp>
        <p:nvSpPr>
          <p:cNvPr id="7" name="Segnaposto testo 6">
            <a:extLst>
              <a:ext uri="{FF2B5EF4-FFF2-40B4-BE49-F238E27FC236}">
                <a16:creationId xmlns:a16="http://schemas.microsoft.com/office/drawing/2014/main" id="{99AF24DE-B4DF-4CF0-A1D8-A9C3833DB7E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216275" y="2060575"/>
            <a:ext cx="8640762" cy="4429125"/>
          </a:xfrm>
        </p:spPr>
        <p:txBody>
          <a:bodyPr/>
          <a:lstStyle/>
          <a:p>
            <a:pPr lvl="0"/>
            <a:endParaRPr lang="it-IT" dirty="0"/>
          </a:p>
        </p:txBody>
      </p:sp>
      <p:sp>
        <p:nvSpPr>
          <p:cNvPr id="8" name="Segnaposto testo 6">
            <a:extLst>
              <a:ext uri="{FF2B5EF4-FFF2-40B4-BE49-F238E27FC236}">
                <a16:creationId xmlns:a16="http://schemas.microsoft.com/office/drawing/2014/main" id="{E3A4E093-361F-4C37-B47B-B067A8415F3A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34964" y="2060575"/>
            <a:ext cx="2601668" cy="4429125"/>
          </a:xfrm>
        </p:spPr>
        <p:txBody>
          <a:bodyPr/>
          <a:lstStyle>
            <a:lvl1pPr marL="342900" indent="-342900">
              <a:buAutoNum type="arabicPeriod"/>
              <a:defRPr b="1"/>
            </a:lvl1pPr>
          </a:lstStyle>
          <a:p>
            <a:pPr lvl="0"/>
            <a:r>
              <a:rPr lang="it-IT" dirty="0" err="1"/>
              <a:t>Lorem</a:t>
            </a:r>
            <a:r>
              <a:rPr lang="it-IT" dirty="0"/>
              <a:t> </a:t>
            </a:r>
            <a:r>
              <a:rPr lang="it-IT" dirty="0" err="1"/>
              <a:t>ipsum</a:t>
            </a:r>
            <a:endParaRPr lang="it-IT" dirty="0"/>
          </a:p>
          <a:p>
            <a:pPr lvl="0"/>
            <a:r>
              <a:rPr lang="it-IT" dirty="0" err="1"/>
              <a:t>Lorem</a:t>
            </a:r>
            <a:r>
              <a:rPr lang="it-IT" dirty="0"/>
              <a:t> </a:t>
            </a:r>
            <a:r>
              <a:rPr lang="it-IT" dirty="0" err="1"/>
              <a:t>ipsum</a:t>
            </a:r>
            <a:endParaRPr lang="it-IT" dirty="0"/>
          </a:p>
          <a:p>
            <a:pPr lvl="0"/>
            <a:r>
              <a:rPr lang="it-IT" dirty="0" err="1"/>
              <a:t>Lorem</a:t>
            </a:r>
            <a:r>
              <a:rPr lang="it-IT" dirty="0"/>
              <a:t> </a:t>
            </a:r>
            <a:r>
              <a:rPr lang="it-IT"/>
              <a:t>ipsum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47080770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gina base_Ogget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8F4CC49-BF64-4501-AD26-31299F38CC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4963" y="812652"/>
            <a:ext cx="11522075" cy="840083"/>
          </a:xfrm>
          <a:prstGeom prst="rect">
            <a:avLst/>
          </a:prstGeom>
        </p:spPr>
        <p:txBody>
          <a:bodyPr/>
          <a:lstStyle/>
          <a:p>
            <a:endParaRPr lang="it-IT" dirty="0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035458E8-0508-42CF-A7E2-ABE84A714D6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4963" y="2060576"/>
            <a:ext cx="11522075" cy="4146550"/>
          </a:xfrm>
          <a:noFill/>
        </p:spPr>
        <p:txBody>
          <a:bodyPr/>
          <a:lstStyle/>
          <a:p>
            <a:pPr lvl="0"/>
            <a:endParaRPr lang="it-IT" dirty="0"/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496A4B48-3E59-4C49-8298-F9F8442DAB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45C027-DF9C-4B11-A370-B5E6B7CA0F42}" type="datetime1">
              <a:rPr lang="it-IT" smtClean="0"/>
              <a:t>08/07/2024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174028AC-2CCC-4D8D-959A-F6ABF13956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Titolo (inserire dal Tab Inserisci &gt; intestazione &gt; applica a tutte)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BB0D810A-BB19-46E5-95EF-8E0D57F0BA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35EEA2-8D42-4D46-95A6-66E65FDC5EB1}" type="slidenum">
              <a:rPr lang="it-IT" smtClean="0"/>
              <a:t>‹N›</a:t>
            </a:fld>
            <a:endParaRPr lang="it-IT"/>
          </a:p>
        </p:txBody>
      </p:sp>
      <p:sp>
        <p:nvSpPr>
          <p:cNvPr id="7" name="Segnaposto testo 11">
            <a:extLst>
              <a:ext uri="{FF2B5EF4-FFF2-40B4-BE49-F238E27FC236}">
                <a16:creationId xmlns:a16="http://schemas.microsoft.com/office/drawing/2014/main" id="{6924BD38-C241-45AE-9D16-9EE806C4074E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334962" y="6207125"/>
            <a:ext cx="11522076" cy="282575"/>
          </a:xfrm>
        </p:spPr>
        <p:txBody>
          <a:bodyPr anchor="b">
            <a:normAutofit/>
          </a:bodyPr>
          <a:lstStyle>
            <a:lvl1pPr>
              <a:defRPr sz="900"/>
            </a:lvl1pPr>
          </a:lstStyle>
          <a:p>
            <a:pPr lvl="0"/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404702170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gina colonna _ testo">
    <p:bg>
      <p:bgPr>
        <a:solidFill>
          <a:srgbClr val="F3F3F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ttangolo 5">
            <a:extLst>
              <a:ext uri="{FF2B5EF4-FFF2-40B4-BE49-F238E27FC236}">
                <a16:creationId xmlns:a16="http://schemas.microsoft.com/office/drawing/2014/main" id="{0933319C-8AC5-4764-9981-AEA331D30C57}"/>
              </a:ext>
            </a:extLst>
          </p:cNvPr>
          <p:cNvSpPr/>
          <p:nvPr userDrawn="1"/>
        </p:nvSpPr>
        <p:spPr>
          <a:xfrm>
            <a:off x="0" y="0"/>
            <a:ext cx="2855913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6847A823-6861-4ED7-916A-EB4BF5CE6D6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34964" y="808073"/>
            <a:ext cx="2163688" cy="840083"/>
          </a:xfrm>
        </p:spPr>
        <p:txBody>
          <a:bodyPr/>
          <a:lstStyle>
            <a:lvl1pPr>
              <a:defRPr/>
            </a:lvl1pPr>
          </a:lstStyle>
          <a:p>
            <a:r>
              <a:rPr lang="it-IT" dirty="0"/>
              <a:t>Inserire titolo</a:t>
            </a:r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C86D3BA3-83F0-4C02-8636-ACA6EA9DFF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A373CA-ED9B-4FE3-8B6D-0F82BCDEF4B3}" type="datetime1">
              <a:rPr lang="it-IT" smtClean="0"/>
              <a:t>08/07/2024</a:t>
            </a:fld>
            <a:endParaRPr lang="it-IT" dirty="0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7CB1FEA7-7590-4AD0-A0B1-4809206902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Titolo (inserire dal Tab Inserisci &gt; intestazione &gt; applica a tutte)</a:t>
            </a:r>
            <a:endParaRPr lang="it-IT" dirty="0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F95199BD-4F67-4AA1-A795-95C0BF5412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35EEA2-8D42-4D46-95A6-66E65FDC5EB1}" type="slidenum">
              <a:rPr lang="it-IT" smtClean="0"/>
              <a:pPr/>
              <a:t>‹N›</a:t>
            </a:fld>
            <a:endParaRPr lang="it-IT"/>
          </a:p>
        </p:txBody>
      </p:sp>
      <p:sp>
        <p:nvSpPr>
          <p:cNvPr id="8" name="Segnaposto testo 7">
            <a:extLst>
              <a:ext uri="{FF2B5EF4-FFF2-40B4-BE49-F238E27FC236}">
                <a16:creationId xmlns:a16="http://schemas.microsoft.com/office/drawing/2014/main" id="{67325048-9832-400A-BAC7-02B5977E3E3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34963" y="2060575"/>
            <a:ext cx="2163762" cy="4429125"/>
          </a:xfrm>
        </p:spPr>
        <p:txBody>
          <a:bodyPr>
            <a:normAutofit/>
          </a:bodyPr>
          <a:lstStyle>
            <a:lvl1pPr>
              <a:defRPr sz="140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endParaRPr lang="it-IT" dirty="0"/>
          </a:p>
        </p:txBody>
      </p:sp>
      <p:sp>
        <p:nvSpPr>
          <p:cNvPr id="10" name="Segnaposto testo 9">
            <a:extLst>
              <a:ext uri="{FF2B5EF4-FFF2-40B4-BE49-F238E27FC236}">
                <a16:creationId xmlns:a16="http://schemas.microsoft.com/office/drawing/2014/main" id="{1C0D3E2E-2AFC-47C5-ADBC-3E40FCEC1C5C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216275" y="2060575"/>
            <a:ext cx="8640763" cy="4429125"/>
          </a:xfrm>
        </p:spPr>
        <p:txBody>
          <a:bodyPr>
            <a:normAutofit/>
          </a:bodyPr>
          <a:lstStyle>
            <a:lvl1pPr>
              <a:defRPr sz="140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80159875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gina colonna _ oggetto">
    <p:bg>
      <p:bgPr>
        <a:solidFill>
          <a:srgbClr val="F3F3F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ttangolo 5">
            <a:extLst>
              <a:ext uri="{FF2B5EF4-FFF2-40B4-BE49-F238E27FC236}">
                <a16:creationId xmlns:a16="http://schemas.microsoft.com/office/drawing/2014/main" id="{0933319C-8AC5-4764-9981-AEA331D30C57}"/>
              </a:ext>
            </a:extLst>
          </p:cNvPr>
          <p:cNvSpPr/>
          <p:nvPr userDrawn="1"/>
        </p:nvSpPr>
        <p:spPr>
          <a:xfrm>
            <a:off x="0" y="0"/>
            <a:ext cx="2855913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6847A823-6861-4ED7-916A-EB4BF5CE6D6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34964" y="808073"/>
            <a:ext cx="2163688" cy="840083"/>
          </a:xfrm>
        </p:spPr>
        <p:txBody>
          <a:bodyPr/>
          <a:lstStyle>
            <a:lvl1pPr>
              <a:defRPr/>
            </a:lvl1pPr>
          </a:lstStyle>
          <a:p>
            <a:r>
              <a:rPr lang="it-IT" dirty="0"/>
              <a:t>Inserire titolo</a:t>
            </a:r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C86D3BA3-83F0-4C02-8636-ACA6EA9DFF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F74982-4BDA-4AFA-A0A9-17B72D936178}" type="datetime1">
              <a:rPr lang="it-IT" smtClean="0"/>
              <a:t>08/07/2024</a:t>
            </a:fld>
            <a:endParaRPr lang="it-IT" dirty="0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7CB1FEA7-7590-4AD0-A0B1-4809206902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Titolo (inserire dal Tab Inserisci &gt; intestazione &gt; applica a tutte)</a:t>
            </a:r>
            <a:endParaRPr lang="it-IT" dirty="0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F95199BD-4F67-4AA1-A795-95C0BF5412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35EEA2-8D42-4D46-95A6-66E65FDC5EB1}" type="slidenum">
              <a:rPr lang="it-IT" smtClean="0"/>
              <a:pPr/>
              <a:t>‹N›</a:t>
            </a:fld>
            <a:endParaRPr lang="it-IT"/>
          </a:p>
        </p:txBody>
      </p:sp>
      <p:sp>
        <p:nvSpPr>
          <p:cNvPr id="8" name="Segnaposto testo 7">
            <a:extLst>
              <a:ext uri="{FF2B5EF4-FFF2-40B4-BE49-F238E27FC236}">
                <a16:creationId xmlns:a16="http://schemas.microsoft.com/office/drawing/2014/main" id="{67325048-9832-400A-BAC7-02B5977E3E3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34963" y="2060575"/>
            <a:ext cx="2163762" cy="4429125"/>
          </a:xfrm>
        </p:spPr>
        <p:txBody>
          <a:bodyPr>
            <a:normAutofit/>
          </a:bodyPr>
          <a:lstStyle>
            <a:lvl1pPr>
              <a:defRPr sz="140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endParaRPr lang="it-IT" dirty="0"/>
          </a:p>
        </p:txBody>
      </p:sp>
      <p:sp>
        <p:nvSpPr>
          <p:cNvPr id="9" name="Segnaposto contenuto 8">
            <a:extLst>
              <a:ext uri="{FF2B5EF4-FFF2-40B4-BE49-F238E27FC236}">
                <a16:creationId xmlns:a16="http://schemas.microsoft.com/office/drawing/2014/main" id="{9B8341C8-2CFC-44BF-90C6-72E69DB88898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3216275" y="2060575"/>
            <a:ext cx="8640762" cy="3997325"/>
          </a:xfrm>
          <a:noFill/>
        </p:spPr>
        <p:txBody>
          <a:bodyPr>
            <a:normAutofit/>
          </a:bodyPr>
          <a:lstStyle>
            <a:lvl1pPr>
              <a:defRPr sz="140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endParaRPr lang="it-IT" dirty="0"/>
          </a:p>
        </p:txBody>
      </p:sp>
      <p:sp>
        <p:nvSpPr>
          <p:cNvPr id="12" name="Segnaposto testo 11">
            <a:extLst>
              <a:ext uri="{FF2B5EF4-FFF2-40B4-BE49-F238E27FC236}">
                <a16:creationId xmlns:a16="http://schemas.microsoft.com/office/drawing/2014/main" id="{1B32F2C4-840A-465D-B8D3-9DE2BF3FC6AF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3216275" y="6207125"/>
            <a:ext cx="5232400" cy="282575"/>
          </a:xfrm>
        </p:spPr>
        <p:txBody>
          <a:bodyPr anchor="b">
            <a:normAutofit/>
          </a:bodyPr>
          <a:lstStyle>
            <a:lvl1pPr>
              <a:defRPr sz="900"/>
            </a:lvl1pPr>
          </a:lstStyle>
          <a:p>
            <a:pPr lvl="0"/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88357709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gina sfondo colore _ oggetto">
    <p:bg>
      <p:bgPr>
        <a:solidFill>
          <a:srgbClr val="F3F3F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8F4CC49-BF64-4501-AD26-31299F38CC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4963" y="812652"/>
            <a:ext cx="11522075" cy="840083"/>
          </a:xfrm>
          <a:prstGeom prst="rect">
            <a:avLst/>
          </a:prstGeom>
        </p:spPr>
        <p:txBody>
          <a:bodyPr/>
          <a:lstStyle/>
          <a:p>
            <a:endParaRPr lang="it-IT" dirty="0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035458E8-0508-42CF-A7E2-ABE84A714D6B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334963" y="2060576"/>
            <a:ext cx="11522075" cy="4146550"/>
          </a:xfrm>
          <a:noFill/>
        </p:spPr>
        <p:txBody>
          <a:bodyPr/>
          <a:lstStyle>
            <a:lvl1pPr>
              <a:defRPr/>
            </a:lvl1pPr>
          </a:lstStyle>
          <a:p>
            <a:pPr lvl="0"/>
            <a:r>
              <a:rPr lang="it-IT" dirty="0"/>
              <a:t>Inserire testo / oggetto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496A4B48-3E59-4C49-8298-F9F8442DAB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9F8D21-BC82-483D-8473-77CF20CEB9B9}" type="datetime1">
              <a:rPr lang="it-IT" smtClean="0"/>
              <a:t>08/07/2024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174028AC-2CCC-4D8D-959A-F6ABF13956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Titolo (inserire dal Tab Inserisci &gt; intestazione &gt; applica a tutte)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BB0D810A-BB19-46E5-95EF-8E0D57F0BA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35EEA2-8D42-4D46-95A6-66E65FDC5EB1}" type="slidenum">
              <a:rPr lang="it-IT" smtClean="0"/>
              <a:t>‹N›</a:t>
            </a:fld>
            <a:endParaRPr lang="it-IT"/>
          </a:p>
        </p:txBody>
      </p:sp>
      <p:sp>
        <p:nvSpPr>
          <p:cNvPr id="7" name="Segnaposto testo 11">
            <a:extLst>
              <a:ext uri="{FF2B5EF4-FFF2-40B4-BE49-F238E27FC236}">
                <a16:creationId xmlns:a16="http://schemas.microsoft.com/office/drawing/2014/main" id="{8E2D0317-6708-4FD8-83CC-23BC5CFD3BE1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334962" y="6207125"/>
            <a:ext cx="5232400" cy="282575"/>
          </a:xfrm>
        </p:spPr>
        <p:txBody>
          <a:bodyPr anchor="b">
            <a:normAutofit/>
          </a:bodyPr>
          <a:lstStyle>
            <a:lvl1pPr>
              <a:defRPr sz="900"/>
            </a:lvl1pPr>
          </a:lstStyle>
          <a:p>
            <a:pPr lvl="0"/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63666001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gina immagine _ 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egnaposto immagine 7">
            <a:extLst>
              <a:ext uri="{FF2B5EF4-FFF2-40B4-BE49-F238E27FC236}">
                <a16:creationId xmlns:a16="http://schemas.microsoft.com/office/drawing/2014/main" id="{858C886A-46B2-4CBC-A989-B9F302647C1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720316" y="0"/>
            <a:ext cx="6471684" cy="6489700"/>
          </a:xfrm>
          <a:noFill/>
        </p:spPr>
        <p:txBody>
          <a:bodyPr/>
          <a:lstStyle/>
          <a:p>
            <a:endParaRPr lang="it-IT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88F4CC49-BF64-4501-AD26-31299F38CC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4963" y="812652"/>
            <a:ext cx="5034479" cy="840083"/>
          </a:xfrm>
          <a:prstGeom prst="rect">
            <a:avLst/>
          </a:prstGeom>
        </p:spPr>
        <p:txBody>
          <a:bodyPr/>
          <a:lstStyle/>
          <a:p>
            <a:r>
              <a:rPr lang="it-IT" dirty="0"/>
              <a:t>Fare clic per modificare lo stile del titolo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496A4B48-3E59-4C49-8298-F9F8442DAB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FB9ED9-DE43-478D-BC78-764BDB1B7E86}" type="datetime1">
              <a:rPr lang="it-IT" smtClean="0"/>
              <a:t>08/07/2024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174028AC-2CCC-4D8D-959A-F6ABF13956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Titolo (inserire dal Tab Inserisci &gt; intestazione &gt; applica a tutte)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BB0D810A-BB19-46E5-95EF-8E0D57F0BA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35EEA2-8D42-4D46-95A6-66E65FDC5EB1}" type="slidenum">
              <a:rPr lang="it-IT" smtClean="0"/>
              <a:t>‹N›</a:t>
            </a:fld>
            <a:endParaRPr lang="it-IT"/>
          </a:p>
        </p:txBody>
      </p:sp>
      <p:sp>
        <p:nvSpPr>
          <p:cNvPr id="12" name="Segnaposto testo 11">
            <a:extLst>
              <a:ext uri="{FF2B5EF4-FFF2-40B4-BE49-F238E27FC236}">
                <a16:creationId xmlns:a16="http://schemas.microsoft.com/office/drawing/2014/main" id="{13E84B02-C61F-4F06-B7D2-53B386310863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34963" y="2060575"/>
            <a:ext cx="5106987" cy="4429125"/>
          </a:xfrm>
        </p:spPr>
        <p:txBody>
          <a:bodyPr/>
          <a:lstStyle/>
          <a:p>
            <a:pPr lvl="0"/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40229258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gina immagine _ 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ttangolo 8">
            <a:extLst>
              <a:ext uri="{FF2B5EF4-FFF2-40B4-BE49-F238E27FC236}">
                <a16:creationId xmlns:a16="http://schemas.microsoft.com/office/drawing/2014/main" id="{BF578AB8-DC96-4BF4-9F97-D7DA508CF3E9}"/>
              </a:ext>
            </a:extLst>
          </p:cNvPr>
          <p:cNvSpPr/>
          <p:nvPr userDrawn="1"/>
        </p:nvSpPr>
        <p:spPr>
          <a:xfrm>
            <a:off x="0" y="0"/>
            <a:ext cx="2855913" cy="6858000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8" name="Segnaposto immagine 7">
            <a:extLst>
              <a:ext uri="{FF2B5EF4-FFF2-40B4-BE49-F238E27FC236}">
                <a16:creationId xmlns:a16="http://schemas.microsoft.com/office/drawing/2014/main" id="{858C886A-46B2-4CBC-A989-B9F302647C1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34962" y="812652"/>
            <a:ext cx="5423999" cy="5677048"/>
          </a:xfrm>
          <a:noFill/>
        </p:spPr>
        <p:txBody>
          <a:bodyPr/>
          <a:lstStyle/>
          <a:p>
            <a:endParaRPr lang="it-IT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88F4CC49-BF64-4501-AD26-31299F38CC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0" y="812652"/>
            <a:ext cx="5761038" cy="840083"/>
          </a:xfrm>
          <a:prstGeom prst="rect">
            <a:avLst/>
          </a:prstGeom>
        </p:spPr>
        <p:txBody>
          <a:bodyPr/>
          <a:lstStyle/>
          <a:p>
            <a:r>
              <a:rPr lang="it-IT" dirty="0"/>
              <a:t>Fare clic per modificare lo stile del titolo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496A4B48-3E59-4C49-8298-F9F8442DAB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D6688E-329B-4957-901B-5ACEB83E8E17}" type="datetime1">
              <a:rPr lang="it-IT" smtClean="0"/>
              <a:t>08/07/2024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174028AC-2CCC-4D8D-959A-F6ABF13956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Titolo (inserire dal Tab Inserisci &gt; intestazione &gt; applica a tutte)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BB0D810A-BB19-46E5-95EF-8E0D57F0BA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35EEA2-8D42-4D46-95A6-66E65FDC5EB1}" type="slidenum">
              <a:rPr lang="it-IT" smtClean="0"/>
              <a:t>‹N›</a:t>
            </a:fld>
            <a:endParaRPr lang="it-IT"/>
          </a:p>
        </p:txBody>
      </p:sp>
      <p:sp>
        <p:nvSpPr>
          <p:cNvPr id="10" name="Segnaposto testo 9">
            <a:extLst>
              <a:ext uri="{FF2B5EF4-FFF2-40B4-BE49-F238E27FC236}">
                <a16:creationId xmlns:a16="http://schemas.microsoft.com/office/drawing/2014/main" id="{4BEA68D2-13D7-4E83-8B67-3B7D4B3EBFD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096000" y="2060575"/>
            <a:ext cx="5761038" cy="4429125"/>
          </a:xfrm>
        </p:spPr>
        <p:txBody>
          <a:bodyPr>
            <a:normAutofit/>
          </a:bodyPr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it-IT" dirty="0"/>
              <a:t>Fare clic per modificare gli stili del testo dello schema</a:t>
            </a:r>
          </a:p>
          <a:p>
            <a:pPr lvl="1"/>
            <a:r>
              <a:rPr lang="it-IT" dirty="0"/>
              <a:t>Secondo livello</a:t>
            </a:r>
          </a:p>
          <a:p>
            <a:pPr lvl="2"/>
            <a:r>
              <a:rPr lang="it-IT" dirty="0"/>
              <a:t>Terzo livello</a:t>
            </a:r>
          </a:p>
          <a:p>
            <a:pPr lvl="3"/>
            <a:r>
              <a:rPr lang="it-IT" dirty="0"/>
              <a:t>Quarto livello</a:t>
            </a:r>
          </a:p>
          <a:p>
            <a:pPr lvl="4"/>
            <a:r>
              <a:rPr lang="it-IT" dirty="0"/>
              <a:t>Quinto livello</a:t>
            </a:r>
          </a:p>
        </p:txBody>
      </p:sp>
    </p:spTree>
    <p:extLst>
      <p:ext uri="{BB962C8B-B14F-4D97-AF65-F5344CB8AC3E}">
        <p14:creationId xmlns:p14="http://schemas.microsoft.com/office/powerpoint/2010/main" val="151851527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gina didascalia _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8F4CC49-BF64-4501-AD26-31299F38CC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4963" y="812652"/>
            <a:ext cx="6696458" cy="840083"/>
          </a:xfrm>
          <a:prstGeom prst="rect">
            <a:avLst/>
          </a:prstGeom>
        </p:spPr>
        <p:txBody>
          <a:bodyPr/>
          <a:lstStyle/>
          <a:p>
            <a:r>
              <a:rPr lang="it-IT" dirty="0"/>
              <a:t>Fare clic per modificare lo stile del titolo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496A4B48-3E59-4C49-8298-F9F8442DAB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8D2521-5CBC-49AE-89DF-CD0823EE4A53}" type="datetime1">
              <a:rPr lang="it-IT" smtClean="0"/>
              <a:t>08/07/2024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174028AC-2CCC-4D8D-959A-F6ABF13956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Titolo (inserire dal Tab Inserisci &gt; intestazione &gt; applica a tutte)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BB0D810A-BB19-46E5-95EF-8E0D57F0BA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35EEA2-8D42-4D46-95A6-66E65FDC5EB1}" type="slidenum">
              <a:rPr lang="it-IT" smtClean="0"/>
              <a:t>‹N›</a:t>
            </a:fld>
            <a:endParaRPr lang="it-IT"/>
          </a:p>
        </p:txBody>
      </p:sp>
      <p:sp>
        <p:nvSpPr>
          <p:cNvPr id="12" name="Segnaposto testo 11">
            <a:extLst>
              <a:ext uri="{FF2B5EF4-FFF2-40B4-BE49-F238E27FC236}">
                <a16:creationId xmlns:a16="http://schemas.microsoft.com/office/drawing/2014/main" id="{13E84B02-C61F-4F06-B7D2-53B386310863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34963" y="2060575"/>
            <a:ext cx="6696458" cy="4429125"/>
          </a:xfrm>
        </p:spPr>
        <p:txBody>
          <a:bodyPr/>
          <a:lstStyle/>
          <a:p>
            <a:pPr lvl="0"/>
            <a:r>
              <a:rPr lang="it-IT" dirty="0"/>
              <a:t>Fare clic per modificare gli stili del testo dello schema</a:t>
            </a:r>
          </a:p>
          <a:p>
            <a:pPr lvl="1"/>
            <a:r>
              <a:rPr lang="it-IT" dirty="0"/>
              <a:t>Secondo livello</a:t>
            </a:r>
          </a:p>
          <a:p>
            <a:pPr lvl="2"/>
            <a:r>
              <a:rPr lang="it-IT" dirty="0"/>
              <a:t>Terzo livello</a:t>
            </a:r>
          </a:p>
          <a:p>
            <a:pPr lvl="3"/>
            <a:r>
              <a:rPr lang="it-IT" dirty="0"/>
              <a:t>Quarto livello</a:t>
            </a:r>
          </a:p>
          <a:p>
            <a:pPr lvl="4"/>
            <a:r>
              <a:rPr lang="it-IT" dirty="0"/>
              <a:t>Quinto livello</a:t>
            </a:r>
          </a:p>
        </p:txBody>
      </p:sp>
      <p:sp>
        <p:nvSpPr>
          <p:cNvPr id="9" name="Segnaposto testo 11">
            <a:extLst>
              <a:ext uri="{FF2B5EF4-FFF2-40B4-BE49-F238E27FC236}">
                <a16:creationId xmlns:a16="http://schemas.microsoft.com/office/drawing/2014/main" id="{44C15745-FE91-4F85-912A-DE21BA99A8BB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7331074" y="6207125"/>
            <a:ext cx="4525963" cy="282575"/>
          </a:xfrm>
        </p:spPr>
        <p:txBody>
          <a:bodyPr anchor="b">
            <a:normAutofit/>
          </a:bodyPr>
          <a:lstStyle>
            <a:lvl1pPr>
              <a:defRPr sz="900"/>
            </a:lvl1pPr>
          </a:lstStyle>
          <a:p>
            <a:pPr lvl="0"/>
            <a:endParaRPr lang="it-IT" dirty="0"/>
          </a:p>
        </p:txBody>
      </p:sp>
      <p:sp>
        <p:nvSpPr>
          <p:cNvPr id="13" name="Segnaposto contenuto 10">
            <a:extLst>
              <a:ext uri="{FF2B5EF4-FFF2-40B4-BE49-F238E27FC236}">
                <a16:creationId xmlns:a16="http://schemas.microsoft.com/office/drawing/2014/main" id="{981C075B-AD13-4CF1-8E6F-EFDE96C167BD}"/>
              </a:ext>
            </a:extLst>
          </p:cNvPr>
          <p:cNvSpPr>
            <a:spLocks noGrp="1"/>
          </p:cNvSpPr>
          <p:nvPr>
            <p:ph sz="quarter" idx="17"/>
          </p:nvPr>
        </p:nvSpPr>
        <p:spPr>
          <a:xfrm>
            <a:off x="7331075" y="800100"/>
            <a:ext cx="4525963" cy="5407025"/>
          </a:xfrm>
          <a:noFill/>
        </p:spPr>
        <p:txBody>
          <a:bodyPr/>
          <a:lstStyle/>
          <a:p>
            <a:pPr lvl="0"/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15393235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gina didascalia _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8F4CC49-BF64-4501-AD26-31299F38CC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4963" y="812652"/>
            <a:ext cx="6696458" cy="840083"/>
          </a:xfrm>
          <a:prstGeom prst="rect">
            <a:avLst/>
          </a:prstGeom>
        </p:spPr>
        <p:txBody>
          <a:bodyPr/>
          <a:lstStyle/>
          <a:p>
            <a:r>
              <a:rPr lang="it-IT" dirty="0"/>
              <a:t>Fare clic per modificare lo stile del titolo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496A4B48-3E59-4C49-8298-F9F8442DAB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D9C1E9-1B7E-4B9F-825D-C547FAB1CE90}" type="datetime1">
              <a:rPr lang="it-IT" smtClean="0"/>
              <a:t>08/07/2024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174028AC-2CCC-4D8D-959A-F6ABF13956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Titolo (inserire dal Tab Inserisci &gt; intestazione &gt; applica a tutte)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BB0D810A-BB19-46E5-95EF-8E0D57F0BA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35EEA2-8D42-4D46-95A6-66E65FDC5EB1}" type="slidenum">
              <a:rPr lang="it-IT" smtClean="0"/>
              <a:t>‹N›</a:t>
            </a:fld>
            <a:endParaRPr lang="it-IT"/>
          </a:p>
        </p:txBody>
      </p:sp>
      <p:sp>
        <p:nvSpPr>
          <p:cNvPr id="12" name="Segnaposto testo 11">
            <a:extLst>
              <a:ext uri="{FF2B5EF4-FFF2-40B4-BE49-F238E27FC236}">
                <a16:creationId xmlns:a16="http://schemas.microsoft.com/office/drawing/2014/main" id="{13E84B02-C61F-4F06-B7D2-53B386310863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34962" y="2060575"/>
            <a:ext cx="6696457" cy="4429125"/>
          </a:xfrm>
        </p:spPr>
        <p:txBody>
          <a:bodyPr/>
          <a:lstStyle/>
          <a:p>
            <a:pPr lvl="0"/>
            <a:r>
              <a:rPr lang="it-IT" dirty="0"/>
              <a:t>Fare clic per modificare gli stili del testo dello schema</a:t>
            </a:r>
          </a:p>
          <a:p>
            <a:pPr lvl="1"/>
            <a:r>
              <a:rPr lang="it-IT" dirty="0"/>
              <a:t>Secondo livello</a:t>
            </a:r>
          </a:p>
          <a:p>
            <a:pPr lvl="2"/>
            <a:r>
              <a:rPr lang="it-IT" dirty="0"/>
              <a:t>Terzo livello</a:t>
            </a:r>
          </a:p>
          <a:p>
            <a:pPr lvl="3"/>
            <a:r>
              <a:rPr lang="it-IT" dirty="0"/>
              <a:t>Quarto livello</a:t>
            </a:r>
          </a:p>
          <a:p>
            <a:pPr lvl="4"/>
            <a:r>
              <a:rPr lang="it-IT" dirty="0"/>
              <a:t>Quinto livello</a:t>
            </a:r>
          </a:p>
        </p:txBody>
      </p:sp>
      <p:sp>
        <p:nvSpPr>
          <p:cNvPr id="9" name="Segnaposto testo 11">
            <a:extLst>
              <a:ext uri="{FF2B5EF4-FFF2-40B4-BE49-F238E27FC236}">
                <a16:creationId xmlns:a16="http://schemas.microsoft.com/office/drawing/2014/main" id="{44C15745-FE91-4F85-912A-DE21BA99A8BB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7331074" y="6207125"/>
            <a:ext cx="4525963" cy="282575"/>
          </a:xfrm>
        </p:spPr>
        <p:txBody>
          <a:bodyPr anchor="b">
            <a:normAutofit/>
          </a:bodyPr>
          <a:lstStyle>
            <a:lvl1pPr>
              <a:defRPr sz="900"/>
            </a:lvl1pPr>
          </a:lstStyle>
          <a:p>
            <a:pPr lvl="0"/>
            <a:endParaRPr lang="it-IT" dirty="0"/>
          </a:p>
        </p:txBody>
      </p:sp>
      <p:sp>
        <p:nvSpPr>
          <p:cNvPr id="14" name="Segnaposto testo 11">
            <a:extLst>
              <a:ext uri="{FF2B5EF4-FFF2-40B4-BE49-F238E27FC236}">
                <a16:creationId xmlns:a16="http://schemas.microsoft.com/office/drawing/2014/main" id="{347D0FBD-1472-468C-84DA-540ADCCDF147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7331074" y="3138105"/>
            <a:ext cx="4525963" cy="282575"/>
          </a:xfrm>
        </p:spPr>
        <p:txBody>
          <a:bodyPr anchor="b">
            <a:normAutofit/>
          </a:bodyPr>
          <a:lstStyle>
            <a:lvl1pPr>
              <a:defRPr sz="900"/>
            </a:lvl1pPr>
          </a:lstStyle>
          <a:p>
            <a:pPr lvl="0"/>
            <a:endParaRPr lang="it-IT" dirty="0"/>
          </a:p>
        </p:txBody>
      </p:sp>
      <p:sp>
        <p:nvSpPr>
          <p:cNvPr id="18" name="Segnaposto contenuto 10">
            <a:extLst>
              <a:ext uri="{FF2B5EF4-FFF2-40B4-BE49-F238E27FC236}">
                <a16:creationId xmlns:a16="http://schemas.microsoft.com/office/drawing/2014/main" id="{AE654BE7-A245-475E-B2C5-2D5C0EA5B87D}"/>
              </a:ext>
            </a:extLst>
          </p:cNvPr>
          <p:cNvSpPr>
            <a:spLocks noGrp="1"/>
          </p:cNvSpPr>
          <p:nvPr>
            <p:ph sz="quarter" idx="19"/>
          </p:nvPr>
        </p:nvSpPr>
        <p:spPr>
          <a:xfrm>
            <a:off x="7331075" y="3867807"/>
            <a:ext cx="4525963" cy="2339318"/>
          </a:xfrm>
          <a:noFill/>
        </p:spPr>
        <p:txBody>
          <a:bodyPr/>
          <a:lstStyle/>
          <a:p>
            <a:pPr lvl="0"/>
            <a:endParaRPr lang="it-IT" dirty="0"/>
          </a:p>
        </p:txBody>
      </p:sp>
      <p:sp>
        <p:nvSpPr>
          <p:cNvPr id="19" name="Segnaposto contenuto 10">
            <a:extLst>
              <a:ext uri="{FF2B5EF4-FFF2-40B4-BE49-F238E27FC236}">
                <a16:creationId xmlns:a16="http://schemas.microsoft.com/office/drawing/2014/main" id="{C7FD40C7-9A42-4239-BA55-CFB8D43C528F}"/>
              </a:ext>
            </a:extLst>
          </p:cNvPr>
          <p:cNvSpPr>
            <a:spLocks noGrp="1"/>
          </p:cNvSpPr>
          <p:nvPr>
            <p:ph sz="quarter" idx="20"/>
          </p:nvPr>
        </p:nvSpPr>
        <p:spPr>
          <a:xfrm>
            <a:off x="7331075" y="799291"/>
            <a:ext cx="4525963" cy="2339318"/>
          </a:xfrm>
          <a:noFill/>
        </p:spPr>
        <p:txBody>
          <a:bodyPr/>
          <a:lstStyle/>
          <a:p>
            <a:pPr lvl="0"/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126210672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gina didascalia _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C3F10C0-5DFE-4F2B-84B3-498D1D283A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4964" y="808073"/>
            <a:ext cx="8640000" cy="840083"/>
          </a:xfrm>
        </p:spPr>
        <p:txBody>
          <a:bodyPr/>
          <a:lstStyle/>
          <a:p>
            <a:endParaRPr lang="it-IT" dirty="0"/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85E31426-2C15-4249-84C9-7FF9F8F23C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97637C-BA24-47E8-BA38-C7287B796156}" type="datetime1">
              <a:rPr lang="it-IT" smtClean="0"/>
              <a:t>08/07/2024</a:t>
            </a:fld>
            <a:endParaRPr lang="it-IT" dirty="0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69023663-EBF6-4678-A4B6-3D84BCA80F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Titolo (inserire dal Tab Inserisci &gt; intestazione &gt; applica a tutte)</a:t>
            </a:r>
            <a:endParaRPr lang="it-IT" dirty="0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5A37DEFB-BB2F-4195-B6BA-04AAE853B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35EEA2-8D42-4D46-95A6-66E65FDC5EB1}" type="slidenum">
              <a:rPr lang="it-IT" smtClean="0"/>
              <a:pPr/>
              <a:t>‹N›</a:t>
            </a:fld>
            <a:endParaRPr lang="it-IT"/>
          </a:p>
        </p:txBody>
      </p:sp>
      <p:sp>
        <p:nvSpPr>
          <p:cNvPr id="7" name="Segnaposto testo 6">
            <a:extLst>
              <a:ext uri="{FF2B5EF4-FFF2-40B4-BE49-F238E27FC236}">
                <a16:creationId xmlns:a16="http://schemas.microsoft.com/office/drawing/2014/main" id="{99AF24DE-B4DF-4CF0-A1D8-A9C3833DB7E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34963" y="2060576"/>
            <a:ext cx="8640000" cy="761756"/>
          </a:xfrm>
        </p:spPr>
        <p:txBody>
          <a:bodyPr/>
          <a:lstStyle/>
          <a:p>
            <a:pPr lvl="0"/>
            <a:endParaRPr lang="it-IT" dirty="0"/>
          </a:p>
        </p:txBody>
      </p:sp>
      <p:sp>
        <p:nvSpPr>
          <p:cNvPr id="8" name="Segnaposto contenuto 2">
            <a:extLst>
              <a:ext uri="{FF2B5EF4-FFF2-40B4-BE49-F238E27FC236}">
                <a16:creationId xmlns:a16="http://schemas.microsoft.com/office/drawing/2014/main" id="{D48807E7-406F-46DA-A7FF-0C97525854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4963" y="3234752"/>
            <a:ext cx="5423999" cy="2972374"/>
          </a:xfrm>
          <a:noFill/>
        </p:spPr>
        <p:txBody>
          <a:bodyPr/>
          <a:lstStyle/>
          <a:p>
            <a:pPr lvl="0"/>
            <a:endParaRPr lang="it-IT" dirty="0"/>
          </a:p>
        </p:txBody>
      </p:sp>
      <p:sp>
        <p:nvSpPr>
          <p:cNvPr id="9" name="Segnaposto testo 11">
            <a:extLst>
              <a:ext uri="{FF2B5EF4-FFF2-40B4-BE49-F238E27FC236}">
                <a16:creationId xmlns:a16="http://schemas.microsoft.com/office/drawing/2014/main" id="{833CAB92-1558-4E15-91D9-6F44CDF88BF1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334962" y="6207125"/>
            <a:ext cx="5423999" cy="282575"/>
          </a:xfrm>
        </p:spPr>
        <p:txBody>
          <a:bodyPr anchor="b">
            <a:normAutofit/>
          </a:bodyPr>
          <a:lstStyle>
            <a:lvl1pPr>
              <a:defRPr sz="900"/>
            </a:lvl1pPr>
          </a:lstStyle>
          <a:p>
            <a:pPr lvl="0"/>
            <a:endParaRPr lang="it-IT" dirty="0"/>
          </a:p>
        </p:txBody>
      </p:sp>
      <p:sp>
        <p:nvSpPr>
          <p:cNvPr id="10" name="Segnaposto contenuto 2">
            <a:extLst>
              <a:ext uri="{FF2B5EF4-FFF2-40B4-BE49-F238E27FC236}">
                <a16:creationId xmlns:a16="http://schemas.microsoft.com/office/drawing/2014/main" id="{B0E56354-394B-4187-9F9C-3EC0AFE56EFB}"/>
              </a:ext>
            </a:extLst>
          </p:cNvPr>
          <p:cNvSpPr>
            <a:spLocks noGrp="1"/>
          </p:cNvSpPr>
          <p:nvPr>
            <p:ph idx="17"/>
          </p:nvPr>
        </p:nvSpPr>
        <p:spPr>
          <a:xfrm>
            <a:off x="6463201" y="3234752"/>
            <a:ext cx="5423999" cy="2972374"/>
          </a:xfrm>
          <a:noFill/>
        </p:spPr>
        <p:txBody>
          <a:bodyPr/>
          <a:lstStyle/>
          <a:p>
            <a:pPr lvl="0"/>
            <a:endParaRPr lang="it-IT" dirty="0"/>
          </a:p>
        </p:txBody>
      </p:sp>
      <p:sp>
        <p:nvSpPr>
          <p:cNvPr id="11" name="Segnaposto testo 11">
            <a:extLst>
              <a:ext uri="{FF2B5EF4-FFF2-40B4-BE49-F238E27FC236}">
                <a16:creationId xmlns:a16="http://schemas.microsoft.com/office/drawing/2014/main" id="{FA2B0198-8A91-4620-9797-8C5B2DBFE186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6463200" y="6207125"/>
            <a:ext cx="5423999" cy="282575"/>
          </a:xfrm>
        </p:spPr>
        <p:txBody>
          <a:bodyPr anchor="b">
            <a:normAutofit/>
          </a:bodyPr>
          <a:lstStyle>
            <a:lvl1pPr>
              <a:defRPr sz="900"/>
            </a:lvl1pPr>
          </a:lstStyle>
          <a:p>
            <a:pPr lvl="0"/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4997318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dice_B">
    <p:bg>
      <p:bgPr>
        <a:solidFill>
          <a:srgbClr val="F3F3F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8F4CC49-BF64-4501-AD26-31299F38CC5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34963" y="812652"/>
            <a:ext cx="11522075" cy="840083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it-IT" dirty="0"/>
              <a:t>Indice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496A4B48-3E59-4C49-8298-F9F8442DAB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C5762C-A10A-4C95-8872-EE6596E77686}" type="datetime1">
              <a:rPr lang="it-IT" smtClean="0"/>
              <a:t>08/07/2024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174028AC-2CCC-4D8D-959A-F6ABF13956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Titolo (inserire dal Tab Inserisci &gt; intestazione &gt; applica a tutte)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BB0D810A-BB19-46E5-95EF-8E0D57F0BA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35EEA2-8D42-4D46-95A6-66E65FDC5EB1}" type="slidenum">
              <a:rPr lang="it-IT" smtClean="0"/>
              <a:t>‹N›</a:t>
            </a:fld>
            <a:endParaRPr lang="it-IT"/>
          </a:p>
        </p:txBody>
      </p:sp>
      <p:sp>
        <p:nvSpPr>
          <p:cNvPr id="8" name="Segnaposto testo 7">
            <a:extLst>
              <a:ext uri="{FF2B5EF4-FFF2-40B4-BE49-F238E27FC236}">
                <a16:creationId xmlns:a16="http://schemas.microsoft.com/office/drawing/2014/main" id="{D1CFA815-ACBE-4524-9331-D296F8E0F9B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34963" y="3054988"/>
            <a:ext cx="1890652" cy="332803"/>
          </a:xfrm>
        </p:spPr>
        <p:txBody>
          <a:bodyPr>
            <a:normAutofit/>
          </a:bodyPr>
          <a:lstStyle>
            <a:lvl1pPr>
              <a:defRPr sz="1200" b="1">
                <a:solidFill>
                  <a:schemeClr val="tx2"/>
                </a:solidFill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it-IT" dirty="0"/>
              <a:t>Titolo sezione</a:t>
            </a:r>
          </a:p>
        </p:txBody>
      </p:sp>
      <p:sp>
        <p:nvSpPr>
          <p:cNvPr id="9" name="Segnaposto testo 7">
            <a:extLst>
              <a:ext uri="{FF2B5EF4-FFF2-40B4-BE49-F238E27FC236}">
                <a16:creationId xmlns:a16="http://schemas.microsoft.com/office/drawing/2014/main" id="{75158ADB-01E3-4A38-A321-CD450AEEEFC4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2498652" y="3054988"/>
            <a:ext cx="1890653" cy="332803"/>
          </a:xfrm>
        </p:spPr>
        <p:txBody>
          <a:bodyPr>
            <a:normAutofit/>
          </a:bodyPr>
          <a:lstStyle>
            <a:lvl1pPr>
              <a:defRPr sz="1200" b="1">
                <a:solidFill>
                  <a:schemeClr val="tx2"/>
                </a:solidFill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it-IT" dirty="0"/>
              <a:t>Titolo sezione</a:t>
            </a:r>
          </a:p>
        </p:txBody>
      </p:sp>
      <p:sp>
        <p:nvSpPr>
          <p:cNvPr id="10" name="Segnaposto testo 7">
            <a:extLst>
              <a:ext uri="{FF2B5EF4-FFF2-40B4-BE49-F238E27FC236}">
                <a16:creationId xmlns:a16="http://schemas.microsoft.com/office/drawing/2014/main" id="{C2B0DC0F-1C21-45C1-8F2A-00A6E1341864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662342" y="3054988"/>
            <a:ext cx="1890653" cy="332803"/>
          </a:xfrm>
        </p:spPr>
        <p:txBody>
          <a:bodyPr>
            <a:normAutofit/>
          </a:bodyPr>
          <a:lstStyle>
            <a:lvl1pPr>
              <a:defRPr sz="1200" b="1">
                <a:solidFill>
                  <a:schemeClr val="tx2"/>
                </a:solidFill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it-IT" dirty="0"/>
              <a:t>Titolo sezione</a:t>
            </a:r>
          </a:p>
        </p:txBody>
      </p:sp>
      <p:sp>
        <p:nvSpPr>
          <p:cNvPr id="11" name="Segnaposto testo 7">
            <a:extLst>
              <a:ext uri="{FF2B5EF4-FFF2-40B4-BE49-F238E27FC236}">
                <a16:creationId xmlns:a16="http://schemas.microsoft.com/office/drawing/2014/main" id="{76250419-1EAD-4278-97B7-1BA8F0752598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826032" y="3054988"/>
            <a:ext cx="1890653" cy="332803"/>
          </a:xfrm>
        </p:spPr>
        <p:txBody>
          <a:bodyPr>
            <a:normAutofit/>
          </a:bodyPr>
          <a:lstStyle>
            <a:lvl1pPr>
              <a:defRPr sz="1200" b="1">
                <a:solidFill>
                  <a:schemeClr val="tx2"/>
                </a:solidFill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it-IT" dirty="0"/>
              <a:t>Titolo sezione</a:t>
            </a:r>
          </a:p>
        </p:txBody>
      </p:sp>
      <p:sp>
        <p:nvSpPr>
          <p:cNvPr id="12" name="Segnaposto testo 7">
            <a:extLst>
              <a:ext uri="{FF2B5EF4-FFF2-40B4-BE49-F238E27FC236}">
                <a16:creationId xmlns:a16="http://schemas.microsoft.com/office/drawing/2014/main" id="{DCD9C49F-F44E-4E82-864B-742438DCAE60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989722" y="3054988"/>
            <a:ext cx="1890653" cy="332803"/>
          </a:xfrm>
        </p:spPr>
        <p:txBody>
          <a:bodyPr>
            <a:normAutofit/>
          </a:bodyPr>
          <a:lstStyle>
            <a:lvl1pPr>
              <a:defRPr sz="1200" b="1">
                <a:solidFill>
                  <a:schemeClr val="tx2"/>
                </a:solidFill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it-IT" dirty="0"/>
              <a:t>Titolo sezione</a:t>
            </a:r>
            <a:br>
              <a:rPr lang="it-IT" dirty="0"/>
            </a:br>
            <a:endParaRPr lang="it-IT" dirty="0"/>
          </a:p>
        </p:txBody>
      </p:sp>
      <p:sp>
        <p:nvSpPr>
          <p:cNvPr id="13" name="Segnaposto testo 7">
            <a:extLst>
              <a:ext uri="{FF2B5EF4-FFF2-40B4-BE49-F238E27FC236}">
                <a16:creationId xmlns:a16="http://schemas.microsoft.com/office/drawing/2014/main" id="{7F91CD7E-BBFD-483F-A271-EC1D28C8A87E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334963" y="3736780"/>
            <a:ext cx="1890652" cy="1876932"/>
          </a:xfrm>
        </p:spPr>
        <p:txBody>
          <a:bodyPr>
            <a:normAutofit/>
          </a:bodyPr>
          <a:lstStyle>
            <a:lvl1pPr>
              <a:defRPr sz="1100" b="0">
                <a:solidFill>
                  <a:schemeClr val="tx1"/>
                </a:solidFill>
                <a:latin typeface="+mn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it-IT" dirty="0"/>
              <a:t>Titolo argomento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it-IT" dirty="0"/>
              <a:t>Titolo argomento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it-IT" dirty="0"/>
              <a:t>Titolo argomento</a:t>
            </a:r>
          </a:p>
          <a:p>
            <a:pPr lvl="0"/>
            <a:endParaRPr lang="it-IT" dirty="0"/>
          </a:p>
        </p:txBody>
      </p:sp>
      <p:sp>
        <p:nvSpPr>
          <p:cNvPr id="14" name="Segnaposto testo 7">
            <a:extLst>
              <a:ext uri="{FF2B5EF4-FFF2-40B4-BE49-F238E27FC236}">
                <a16:creationId xmlns:a16="http://schemas.microsoft.com/office/drawing/2014/main" id="{3D86C7EF-AEA6-4614-B487-FD62FE7D1B29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2498652" y="3736780"/>
            <a:ext cx="1890653" cy="1876932"/>
          </a:xfrm>
        </p:spPr>
        <p:txBody>
          <a:bodyPr>
            <a:normAutofit/>
          </a:bodyPr>
          <a:lstStyle>
            <a:lvl1pPr>
              <a:defRPr sz="1100" b="0">
                <a:solidFill>
                  <a:schemeClr val="tx1"/>
                </a:solidFill>
                <a:latin typeface="+mn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it-IT" dirty="0"/>
              <a:t>Titolo argomento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it-IT" dirty="0"/>
              <a:t>Titolo argomento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it-IT" dirty="0"/>
              <a:t>Titolo argomento</a:t>
            </a:r>
          </a:p>
          <a:p>
            <a:pPr lvl="0"/>
            <a:endParaRPr lang="it-IT" dirty="0"/>
          </a:p>
        </p:txBody>
      </p:sp>
      <p:sp>
        <p:nvSpPr>
          <p:cNvPr id="15" name="Segnaposto testo 7">
            <a:extLst>
              <a:ext uri="{FF2B5EF4-FFF2-40B4-BE49-F238E27FC236}">
                <a16:creationId xmlns:a16="http://schemas.microsoft.com/office/drawing/2014/main" id="{06482AA6-FB29-4523-AF8A-19196AC02EBE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4662342" y="3736780"/>
            <a:ext cx="1890653" cy="1876932"/>
          </a:xfrm>
        </p:spPr>
        <p:txBody>
          <a:bodyPr>
            <a:normAutofit/>
          </a:bodyPr>
          <a:lstStyle>
            <a:lvl1pPr>
              <a:defRPr sz="1100" b="0">
                <a:solidFill>
                  <a:schemeClr val="tx1"/>
                </a:solidFill>
                <a:latin typeface="+mn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it-IT" dirty="0"/>
              <a:t>Titolo argomento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it-IT" dirty="0"/>
              <a:t>Titolo argomento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it-IT" dirty="0"/>
              <a:t>Titolo argomento</a:t>
            </a:r>
          </a:p>
          <a:p>
            <a:pPr lvl="0"/>
            <a:endParaRPr lang="it-IT" dirty="0"/>
          </a:p>
        </p:txBody>
      </p:sp>
      <p:sp>
        <p:nvSpPr>
          <p:cNvPr id="16" name="Segnaposto testo 7">
            <a:extLst>
              <a:ext uri="{FF2B5EF4-FFF2-40B4-BE49-F238E27FC236}">
                <a16:creationId xmlns:a16="http://schemas.microsoft.com/office/drawing/2014/main" id="{29425362-73BC-4CAC-B398-63AC560AFFB5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826032" y="3736780"/>
            <a:ext cx="1890653" cy="1876932"/>
          </a:xfrm>
        </p:spPr>
        <p:txBody>
          <a:bodyPr>
            <a:normAutofit/>
          </a:bodyPr>
          <a:lstStyle>
            <a:lvl1pPr>
              <a:defRPr sz="1100" b="0">
                <a:solidFill>
                  <a:schemeClr val="tx1"/>
                </a:solidFill>
                <a:latin typeface="+mn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it-IT" dirty="0"/>
              <a:t>Titolo argomento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it-IT" dirty="0"/>
              <a:t>Titolo argomento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it-IT" dirty="0"/>
              <a:t>Titolo argomento</a:t>
            </a:r>
          </a:p>
          <a:p>
            <a:pPr lvl="0"/>
            <a:endParaRPr lang="it-IT" dirty="0"/>
          </a:p>
        </p:txBody>
      </p:sp>
      <p:sp>
        <p:nvSpPr>
          <p:cNvPr id="17" name="Segnaposto testo 7">
            <a:extLst>
              <a:ext uri="{FF2B5EF4-FFF2-40B4-BE49-F238E27FC236}">
                <a16:creationId xmlns:a16="http://schemas.microsoft.com/office/drawing/2014/main" id="{37A8CDF9-B79C-4BF7-B437-25EC350C0853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8989722" y="3736780"/>
            <a:ext cx="1890653" cy="1876932"/>
          </a:xfrm>
        </p:spPr>
        <p:txBody>
          <a:bodyPr>
            <a:normAutofit/>
          </a:bodyPr>
          <a:lstStyle>
            <a:lvl1pPr>
              <a:defRPr sz="1100" b="0">
                <a:solidFill>
                  <a:schemeClr val="tx1"/>
                </a:solidFill>
                <a:latin typeface="+mn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it-IT" dirty="0"/>
              <a:t>Titolo argomento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it-IT" dirty="0"/>
              <a:t>Titolo argomento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it-IT" dirty="0"/>
              <a:t>Titolo argomento</a:t>
            </a:r>
          </a:p>
          <a:p>
            <a:pPr lvl="0"/>
            <a:endParaRPr lang="it-IT" dirty="0"/>
          </a:p>
        </p:txBody>
      </p:sp>
      <p:sp>
        <p:nvSpPr>
          <p:cNvPr id="18" name="Segnaposto testo 7">
            <a:extLst>
              <a:ext uri="{FF2B5EF4-FFF2-40B4-BE49-F238E27FC236}">
                <a16:creationId xmlns:a16="http://schemas.microsoft.com/office/drawing/2014/main" id="{50290743-6926-46ED-BE46-501A4F78CC6E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 rot="16200000">
            <a:off x="191706" y="2115912"/>
            <a:ext cx="776376" cy="665702"/>
          </a:xfrm>
        </p:spPr>
        <p:txBody>
          <a:bodyPr anchor="t">
            <a:noAutofit/>
          </a:bodyPr>
          <a:lstStyle>
            <a:lvl1pPr algn="r">
              <a:defRPr sz="4400" b="0">
                <a:solidFill>
                  <a:schemeClr val="tx2"/>
                </a:solidFill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it-IT" dirty="0"/>
              <a:t>01</a:t>
            </a:r>
          </a:p>
        </p:txBody>
      </p:sp>
      <p:sp>
        <p:nvSpPr>
          <p:cNvPr id="19" name="Segnaposto testo 7">
            <a:extLst>
              <a:ext uri="{FF2B5EF4-FFF2-40B4-BE49-F238E27FC236}">
                <a16:creationId xmlns:a16="http://schemas.microsoft.com/office/drawing/2014/main" id="{9AA91E9E-F4C5-4318-8BFC-5E627DF7F53E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 rot="16200000">
            <a:off x="2324033" y="2115912"/>
            <a:ext cx="776376" cy="665702"/>
          </a:xfrm>
        </p:spPr>
        <p:txBody>
          <a:bodyPr anchor="t">
            <a:noAutofit/>
          </a:bodyPr>
          <a:lstStyle>
            <a:lvl1pPr algn="r">
              <a:defRPr sz="4400" b="0">
                <a:solidFill>
                  <a:schemeClr val="tx2"/>
                </a:solidFill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it-IT" dirty="0"/>
              <a:t>02</a:t>
            </a:r>
          </a:p>
        </p:txBody>
      </p:sp>
      <p:sp>
        <p:nvSpPr>
          <p:cNvPr id="20" name="Segnaposto testo 7">
            <a:extLst>
              <a:ext uri="{FF2B5EF4-FFF2-40B4-BE49-F238E27FC236}">
                <a16:creationId xmlns:a16="http://schemas.microsoft.com/office/drawing/2014/main" id="{D6F57CB6-9F04-49B6-939C-D13BA7FB06A8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 rot="16200000">
            <a:off x="4515027" y="2115912"/>
            <a:ext cx="776376" cy="665702"/>
          </a:xfrm>
        </p:spPr>
        <p:txBody>
          <a:bodyPr anchor="t">
            <a:noAutofit/>
          </a:bodyPr>
          <a:lstStyle>
            <a:lvl1pPr algn="r">
              <a:defRPr sz="4400" b="0">
                <a:solidFill>
                  <a:schemeClr val="tx2"/>
                </a:solidFill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it-IT" dirty="0"/>
              <a:t>03</a:t>
            </a:r>
          </a:p>
        </p:txBody>
      </p:sp>
      <p:sp>
        <p:nvSpPr>
          <p:cNvPr id="21" name="Segnaposto testo 7">
            <a:extLst>
              <a:ext uri="{FF2B5EF4-FFF2-40B4-BE49-F238E27FC236}">
                <a16:creationId xmlns:a16="http://schemas.microsoft.com/office/drawing/2014/main" id="{6C01B50D-1661-4131-BCDF-441CC2214451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 rot="16200000">
            <a:off x="6674762" y="2115912"/>
            <a:ext cx="776376" cy="665702"/>
          </a:xfrm>
        </p:spPr>
        <p:txBody>
          <a:bodyPr anchor="t">
            <a:noAutofit/>
          </a:bodyPr>
          <a:lstStyle>
            <a:lvl1pPr algn="r">
              <a:defRPr sz="4400" b="0">
                <a:solidFill>
                  <a:schemeClr val="tx2"/>
                </a:solidFill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it-IT" dirty="0"/>
              <a:t>04</a:t>
            </a:r>
          </a:p>
        </p:txBody>
      </p:sp>
      <p:sp>
        <p:nvSpPr>
          <p:cNvPr id="22" name="Segnaposto testo 7">
            <a:extLst>
              <a:ext uri="{FF2B5EF4-FFF2-40B4-BE49-F238E27FC236}">
                <a16:creationId xmlns:a16="http://schemas.microsoft.com/office/drawing/2014/main" id="{2D503613-5D8F-4B95-8EB3-13963149108F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 rot="16200000">
            <a:off x="8846462" y="2115912"/>
            <a:ext cx="776376" cy="665702"/>
          </a:xfrm>
        </p:spPr>
        <p:txBody>
          <a:bodyPr anchor="t">
            <a:noAutofit/>
          </a:bodyPr>
          <a:lstStyle>
            <a:lvl1pPr algn="r">
              <a:defRPr sz="4400" b="0">
                <a:solidFill>
                  <a:schemeClr val="tx2"/>
                </a:solidFill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it-IT" dirty="0"/>
              <a:t>05</a:t>
            </a:r>
          </a:p>
        </p:txBody>
      </p:sp>
    </p:spTree>
    <p:extLst>
      <p:ext uri="{BB962C8B-B14F-4D97-AF65-F5344CB8AC3E}">
        <p14:creationId xmlns:p14="http://schemas.microsoft.com/office/powerpoint/2010/main" val="51936948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001" userDrawn="1">
          <p15:clr>
            <a:srgbClr val="FBAE40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gina grafica _ 2 colon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" name="Connettore diritto 10">
            <a:extLst>
              <a:ext uri="{FF2B5EF4-FFF2-40B4-BE49-F238E27FC236}">
                <a16:creationId xmlns:a16="http://schemas.microsoft.com/office/drawing/2014/main" id="{BAA8E8E9-CF16-408F-8D84-BC8F1DE0AE37}"/>
              </a:ext>
            </a:extLst>
          </p:cNvPr>
          <p:cNvCxnSpPr>
            <a:cxnSpLocks/>
          </p:cNvCxnSpPr>
          <p:nvPr userDrawn="1"/>
        </p:nvCxnSpPr>
        <p:spPr>
          <a:xfrm>
            <a:off x="6096000" y="0"/>
            <a:ext cx="0" cy="6858000"/>
          </a:xfrm>
          <a:prstGeom prst="line">
            <a:avLst/>
          </a:prstGeom>
          <a:ln w="6350">
            <a:solidFill>
              <a:schemeClr val="accent1">
                <a:alpha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Ovale 12">
            <a:extLst>
              <a:ext uri="{FF2B5EF4-FFF2-40B4-BE49-F238E27FC236}">
                <a16:creationId xmlns:a16="http://schemas.microsoft.com/office/drawing/2014/main" id="{769E06E2-5F0D-4920-A3E9-64AE757EB613}"/>
              </a:ext>
            </a:extLst>
          </p:cNvPr>
          <p:cNvSpPr/>
          <p:nvPr userDrawn="1"/>
        </p:nvSpPr>
        <p:spPr>
          <a:xfrm>
            <a:off x="315427" y="709127"/>
            <a:ext cx="5780573" cy="5780573"/>
          </a:xfrm>
          <a:prstGeom prst="ellipse">
            <a:avLst/>
          </a:prstGeom>
          <a:noFill/>
          <a:ln w="6350">
            <a:solidFill>
              <a:schemeClr val="accent1">
                <a:alpha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4" name="Ovale 13">
            <a:extLst>
              <a:ext uri="{FF2B5EF4-FFF2-40B4-BE49-F238E27FC236}">
                <a16:creationId xmlns:a16="http://schemas.microsoft.com/office/drawing/2014/main" id="{2313FBE5-F1C4-4411-B0A7-486C895AF990}"/>
              </a:ext>
            </a:extLst>
          </p:cNvPr>
          <p:cNvSpPr/>
          <p:nvPr userDrawn="1"/>
        </p:nvSpPr>
        <p:spPr>
          <a:xfrm>
            <a:off x="6096000" y="709127"/>
            <a:ext cx="5780573" cy="5780573"/>
          </a:xfrm>
          <a:prstGeom prst="ellipse">
            <a:avLst/>
          </a:prstGeom>
          <a:noFill/>
          <a:ln w="6350">
            <a:solidFill>
              <a:schemeClr val="accent1">
                <a:alpha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FC3F10C0-5DFE-4F2B-84B3-498D1D283A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85E31426-2C15-4249-84C9-7FF9F8F23C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805FF6-7A1F-45D2-AF15-B6421030D6D6}" type="datetime1">
              <a:rPr lang="it-IT" smtClean="0"/>
              <a:t>08/07/2024</a:t>
            </a:fld>
            <a:endParaRPr lang="it-IT" dirty="0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69023663-EBF6-4678-A4B6-3D84BCA80F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Titolo (inserire dal Tab Inserisci &gt; intestazione &gt; applica a tutte)</a:t>
            </a:r>
            <a:endParaRPr lang="it-IT" dirty="0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5A37DEFB-BB2F-4195-B6BA-04AAE853B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35EEA2-8D42-4D46-95A6-66E65FDC5EB1}" type="slidenum">
              <a:rPr lang="it-IT" smtClean="0"/>
              <a:pPr/>
              <a:t>‹N›</a:t>
            </a:fld>
            <a:endParaRPr lang="it-IT"/>
          </a:p>
        </p:txBody>
      </p:sp>
      <p:sp>
        <p:nvSpPr>
          <p:cNvPr id="7" name="Segnaposto testo 6">
            <a:extLst>
              <a:ext uri="{FF2B5EF4-FFF2-40B4-BE49-F238E27FC236}">
                <a16:creationId xmlns:a16="http://schemas.microsoft.com/office/drawing/2014/main" id="{99AF24DE-B4DF-4CF0-A1D8-A9C3833DB7E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504950" y="2887039"/>
            <a:ext cx="3400570" cy="2106202"/>
          </a:xfrm>
        </p:spPr>
        <p:txBody>
          <a:bodyPr>
            <a:normAutofit/>
          </a:bodyPr>
          <a:lstStyle>
            <a:lvl1pPr>
              <a:defRPr sz="140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endParaRPr lang="it-IT" dirty="0"/>
          </a:p>
        </p:txBody>
      </p:sp>
      <p:sp>
        <p:nvSpPr>
          <p:cNvPr id="12" name="Segnaposto testo 6">
            <a:extLst>
              <a:ext uri="{FF2B5EF4-FFF2-40B4-BE49-F238E27FC236}">
                <a16:creationId xmlns:a16="http://schemas.microsoft.com/office/drawing/2014/main" id="{58D49EF2-5E35-412C-A5DD-2A6A604FC3AA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7279792" y="2887039"/>
            <a:ext cx="3400570" cy="2106202"/>
          </a:xfrm>
        </p:spPr>
        <p:txBody>
          <a:bodyPr>
            <a:normAutofit/>
          </a:bodyPr>
          <a:lstStyle>
            <a:lvl1pPr>
              <a:defRPr sz="140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endParaRPr lang="it-IT" dirty="0"/>
          </a:p>
        </p:txBody>
      </p:sp>
      <p:sp>
        <p:nvSpPr>
          <p:cNvPr id="10" name="Segnaposto testo 9">
            <a:extLst>
              <a:ext uri="{FF2B5EF4-FFF2-40B4-BE49-F238E27FC236}">
                <a16:creationId xmlns:a16="http://schemas.microsoft.com/office/drawing/2014/main" id="{2E32AEAB-53EF-4B9D-AE36-D26FBF01B473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504950" y="2239963"/>
            <a:ext cx="3400425" cy="441325"/>
          </a:xfrm>
        </p:spPr>
        <p:txBody>
          <a:bodyPr anchor="b">
            <a:normAutofit/>
          </a:bodyPr>
          <a:lstStyle>
            <a:lvl1pPr>
              <a:defRPr sz="1400" b="1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it-IT" dirty="0"/>
              <a:t>TITOLO</a:t>
            </a:r>
          </a:p>
        </p:txBody>
      </p:sp>
      <p:sp>
        <p:nvSpPr>
          <p:cNvPr id="16" name="Segnaposto testo 9">
            <a:extLst>
              <a:ext uri="{FF2B5EF4-FFF2-40B4-BE49-F238E27FC236}">
                <a16:creationId xmlns:a16="http://schemas.microsoft.com/office/drawing/2014/main" id="{8BDCC8A1-442C-4890-928F-754837D40158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7279792" y="2239963"/>
            <a:ext cx="3400425" cy="441325"/>
          </a:xfrm>
        </p:spPr>
        <p:txBody>
          <a:bodyPr anchor="b">
            <a:normAutofit/>
          </a:bodyPr>
          <a:lstStyle>
            <a:lvl1pPr>
              <a:defRPr sz="1400" b="1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it-IT" dirty="0"/>
              <a:t>TITOLO</a:t>
            </a:r>
          </a:p>
        </p:txBody>
      </p:sp>
    </p:spTree>
    <p:extLst>
      <p:ext uri="{BB962C8B-B14F-4D97-AF65-F5344CB8AC3E}">
        <p14:creationId xmlns:p14="http://schemas.microsoft.com/office/powerpoint/2010/main" val="1843128765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gina grafica _ 3 colon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C3F10C0-5DFE-4F2B-84B3-498D1D283A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85E31426-2C15-4249-84C9-7FF9F8F23C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76923D-0963-4D59-BDE5-B2408F96BB19}" type="datetime1">
              <a:rPr lang="it-IT" smtClean="0"/>
              <a:t>08/07/2024</a:t>
            </a:fld>
            <a:endParaRPr lang="it-IT" dirty="0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69023663-EBF6-4678-A4B6-3D84BCA80F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Titolo (inserire dal Tab Inserisci &gt; intestazione &gt; applica a tutte)</a:t>
            </a:r>
            <a:endParaRPr lang="it-IT" dirty="0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5A37DEFB-BB2F-4195-B6BA-04AAE853B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35EEA2-8D42-4D46-95A6-66E65FDC5EB1}" type="slidenum">
              <a:rPr lang="it-IT" smtClean="0"/>
              <a:pPr/>
              <a:t>‹N›</a:t>
            </a:fld>
            <a:endParaRPr lang="it-IT"/>
          </a:p>
        </p:txBody>
      </p:sp>
      <p:sp>
        <p:nvSpPr>
          <p:cNvPr id="7" name="Segnaposto testo 6">
            <a:extLst>
              <a:ext uri="{FF2B5EF4-FFF2-40B4-BE49-F238E27FC236}">
                <a16:creationId xmlns:a16="http://schemas.microsoft.com/office/drawing/2014/main" id="{99AF24DE-B4DF-4CF0-A1D8-A9C3833DB7E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68620" y="2887039"/>
            <a:ext cx="3100906" cy="3602662"/>
          </a:xfrm>
        </p:spPr>
        <p:txBody>
          <a:bodyPr>
            <a:normAutofit/>
          </a:bodyPr>
          <a:lstStyle>
            <a:lvl1pPr>
              <a:defRPr sz="12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endParaRPr lang="it-IT" dirty="0"/>
          </a:p>
        </p:txBody>
      </p:sp>
      <p:sp>
        <p:nvSpPr>
          <p:cNvPr id="10" name="Segnaposto testo 9">
            <a:extLst>
              <a:ext uri="{FF2B5EF4-FFF2-40B4-BE49-F238E27FC236}">
                <a16:creationId xmlns:a16="http://schemas.microsoft.com/office/drawing/2014/main" id="{2E32AEAB-53EF-4B9D-AE36-D26FBF01B473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68643" y="2239963"/>
            <a:ext cx="3100906" cy="441325"/>
          </a:xfrm>
        </p:spPr>
        <p:txBody>
          <a:bodyPr anchor="b">
            <a:normAutofit/>
          </a:bodyPr>
          <a:lstStyle>
            <a:lvl1pPr>
              <a:defRPr sz="1400" b="1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it-IT" dirty="0"/>
              <a:t>TITOLO</a:t>
            </a:r>
          </a:p>
        </p:txBody>
      </p:sp>
      <p:cxnSp>
        <p:nvCxnSpPr>
          <p:cNvPr id="15" name="Connettore diritto 14">
            <a:extLst>
              <a:ext uri="{FF2B5EF4-FFF2-40B4-BE49-F238E27FC236}">
                <a16:creationId xmlns:a16="http://schemas.microsoft.com/office/drawing/2014/main" id="{066F22CF-5ACC-4388-97EC-12C4EE01108C}"/>
              </a:ext>
            </a:extLst>
          </p:cNvPr>
          <p:cNvCxnSpPr>
            <a:cxnSpLocks/>
          </p:cNvCxnSpPr>
          <p:nvPr userDrawn="1"/>
        </p:nvCxnSpPr>
        <p:spPr>
          <a:xfrm>
            <a:off x="4176734" y="0"/>
            <a:ext cx="0" cy="6858000"/>
          </a:xfrm>
          <a:prstGeom prst="line">
            <a:avLst/>
          </a:prstGeom>
          <a:ln w="6350">
            <a:solidFill>
              <a:schemeClr val="accent1">
                <a:alpha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Ovale 12">
            <a:extLst>
              <a:ext uri="{FF2B5EF4-FFF2-40B4-BE49-F238E27FC236}">
                <a16:creationId xmlns:a16="http://schemas.microsoft.com/office/drawing/2014/main" id="{769E06E2-5F0D-4920-A3E9-64AE757EB613}"/>
              </a:ext>
            </a:extLst>
          </p:cNvPr>
          <p:cNvSpPr/>
          <p:nvPr userDrawn="1"/>
        </p:nvSpPr>
        <p:spPr>
          <a:xfrm>
            <a:off x="315425" y="2637317"/>
            <a:ext cx="3846583" cy="3846583"/>
          </a:xfrm>
          <a:prstGeom prst="ellipse">
            <a:avLst/>
          </a:prstGeom>
          <a:noFill/>
          <a:ln w="6350">
            <a:solidFill>
              <a:schemeClr val="accent1">
                <a:alpha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7" name="Ovale 26">
            <a:extLst>
              <a:ext uri="{FF2B5EF4-FFF2-40B4-BE49-F238E27FC236}">
                <a16:creationId xmlns:a16="http://schemas.microsoft.com/office/drawing/2014/main" id="{D84D0C32-E3D9-4D1A-A1D4-7F677E11FBAC}"/>
              </a:ext>
            </a:extLst>
          </p:cNvPr>
          <p:cNvSpPr/>
          <p:nvPr userDrawn="1"/>
        </p:nvSpPr>
        <p:spPr>
          <a:xfrm>
            <a:off x="8017486" y="2637317"/>
            <a:ext cx="3846583" cy="3846583"/>
          </a:xfrm>
          <a:prstGeom prst="ellipse">
            <a:avLst/>
          </a:prstGeom>
          <a:noFill/>
          <a:ln w="6350">
            <a:solidFill>
              <a:schemeClr val="accent1">
                <a:alpha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8" name="Ovale 27">
            <a:extLst>
              <a:ext uri="{FF2B5EF4-FFF2-40B4-BE49-F238E27FC236}">
                <a16:creationId xmlns:a16="http://schemas.microsoft.com/office/drawing/2014/main" id="{20D1A14F-932F-4BEF-AF0D-4A0850EA5900}"/>
              </a:ext>
            </a:extLst>
          </p:cNvPr>
          <p:cNvSpPr/>
          <p:nvPr userDrawn="1"/>
        </p:nvSpPr>
        <p:spPr>
          <a:xfrm>
            <a:off x="4175247" y="2637317"/>
            <a:ext cx="3846583" cy="3846583"/>
          </a:xfrm>
          <a:prstGeom prst="ellipse">
            <a:avLst/>
          </a:prstGeom>
          <a:noFill/>
          <a:ln w="6350">
            <a:solidFill>
              <a:schemeClr val="accent1">
                <a:alpha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cxnSp>
        <p:nvCxnSpPr>
          <p:cNvPr id="29" name="Connettore diritto 28">
            <a:extLst>
              <a:ext uri="{FF2B5EF4-FFF2-40B4-BE49-F238E27FC236}">
                <a16:creationId xmlns:a16="http://schemas.microsoft.com/office/drawing/2014/main" id="{175274AF-A160-4234-871A-D8C5B0DF011E}"/>
              </a:ext>
            </a:extLst>
          </p:cNvPr>
          <p:cNvCxnSpPr>
            <a:cxnSpLocks/>
          </p:cNvCxnSpPr>
          <p:nvPr userDrawn="1"/>
        </p:nvCxnSpPr>
        <p:spPr>
          <a:xfrm>
            <a:off x="8027765" y="0"/>
            <a:ext cx="0" cy="6858000"/>
          </a:xfrm>
          <a:prstGeom prst="line">
            <a:avLst/>
          </a:prstGeom>
          <a:ln w="6350">
            <a:solidFill>
              <a:schemeClr val="accent1">
                <a:alpha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Segnaposto testo 6">
            <a:extLst>
              <a:ext uri="{FF2B5EF4-FFF2-40B4-BE49-F238E27FC236}">
                <a16:creationId xmlns:a16="http://schemas.microsoft.com/office/drawing/2014/main" id="{0C5DB749-C07B-4557-8B31-C5C44DDA999B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4551535" y="2887039"/>
            <a:ext cx="3100906" cy="3602662"/>
          </a:xfrm>
        </p:spPr>
        <p:txBody>
          <a:bodyPr>
            <a:normAutofit/>
          </a:bodyPr>
          <a:lstStyle>
            <a:lvl1pPr>
              <a:defRPr sz="12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endParaRPr lang="it-IT" dirty="0"/>
          </a:p>
        </p:txBody>
      </p:sp>
      <p:sp>
        <p:nvSpPr>
          <p:cNvPr id="31" name="Segnaposto testo 9">
            <a:extLst>
              <a:ext uri="{FF2B5EF4-FFF2-40B4-BE49-F238E27FC236}">
                <a16:creationId xmlns:a16="http://schemas.microsoft.com/office/drawing/2014/main" id="{642D4EEC-FAC4-4C46-BB9F-3BA54588E412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551558" y="2239963"/>
            <a:ext cx="3100906" cy="441325"/>
          </a:xfrm>
        </p:spPr>
        <p:txBody>
          <a:bodyPr anchor="b">
            <a:normAutofit/>
          </a:bodyPr>
          <a:lstStyle>
            <a:lvl1pPr>
              <a:defRPr sz="1400" b="1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it-IT" dirty="0"/>
              <a:t>TITOLO</a:t>
            </a:r>
          </a:p>
        </p:txBody>
      </p:sp>
      <p:sp>
        <p:nvSpPr>
          <p:cNvPr id="32" name="Segnaposto testo 6">
            <a:extLst>
              <a:ext uri="{FF2B5EF4-FFF2-40B4-BE49-F238E27FC236}">
                <a16:creationId xmlns:a16="http://schemas.microsoft.com/office/drawing/2014/main" id="{8310C023-87FF-43B4-9428-3E2652BDB8FC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8376189" y="2887039"/>
            <a:ext cx="3100906" cy="3602662"/>
          </a:xfrm>
        </p:spPr>
        <p:txBody>
          <a:bodyPr>
            <a:normAutofit/>
          </a:bodyPr>
          <a:lstStyle>
            <a:lvl1pPr>
              <a:defRPr sz="12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endParaRPr lang="it-IT" dirty="0"/>
          </a:p>
        </p:txBody>
      </p:sp>
      <p:sp>
        <p:nvSpPr>
          <p:cNvPr id="33" name="Segnaposto testo 9">
            <a:extLst>
              <a:ext uri="{FF2B5EF4-FFF2-40B4-BE49-F238E27FC236}">
                <a16:creationId xmlns:a16="http://schemas.microsoft.com/office/drawing/2014/main" id="{0FB8C8B8-D4F7-4669-8F3B-F456A7ECFC93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8376212" y="2239963"/>
            <a:ext cx="3100906" cy="441325"/>
          </a:xfrm>
        </p:spPr>
        <p:txBody>
          <a:bodyPr anchor="b">
            <a:normAutofit/>
          </a:bodyPr>
          <a:lstStyle>
            <a:lvl1pPr>
              <a:defRPr sz="1400" b="1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it-IT" dirty="0"/>
              <a:t>TITOLO</a:t>
            </a:r>
          </a:p>
        </p:txBody>
      </p:sp>
    </p:spTree>
    <p:extLst>
      <p:ext uri="{BB962C8B-B14F-4D97-AF65-F5344CB8AC3E}">
        <p14:creationId xmlns:p14="http://schemas.microsoft.com/office/powerpoint/2010/main" val="630994892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gina grafica _ 4 colon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C3F10C0-5DFE-4F2B-84B3-498D1D283A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85E31426-2C15-4249-84C9-7FF9F8F23C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5112AA-1E59-4325-A275-7DB71C29CFDB}" type="datetime1">
              <a:rPr lang="it-IT" smtClean="0"/>
              <a:t>08/07/2024</a:t>
            </a:fld>
            <a:endParaRPr lang="it-IT" dirty="0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69023663-EBF6-4678-A4B6-3D84BCA80F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Titolo (inserire dal Tab Inserisci &gt; intestazione &gt; applica a tutte)</a:t>
            </a:r>
            <a:endParaRPr lang="it-IT" dirty="0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5A37DEFB-BB2F-4195-B6BA-04AAE853B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35EEA2-8D42-4D46-95A6-66E65FDC5EB1}" type="slidenum">
              <a:rPr lang="it-IT" smtClean="0"/>
              <a:pPr/>
              <a:t>‹N›</a:t>
            </a:fld>
            <a:endParaRPr lang="it-IT"/>
          </a:p>
        </p:txBody>
      </p:sp>
      <p:sp>
        <p:nvSpPr>
          <p:cNvPr id="7" name="Segnaposto testo 6">
            <a:extLst>
              <a:ext uri="{FF2B5EF4-FFF2-40B4-BE49-F238E27FC236}">
                <a16:creationId xmlns:a16="http://schemas.microsoft.com/office/drawing/2014/main" id="{99AF24DE-B4DF-4CF0-A1D8-A9C3833DB7E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68620" y="2887039"/>
            <a:ext cx="2503621" cy="3602662"/>
          </a:xfrm>
        </p:spPr>
        <p:txBody>
          <a:bodyPr>
            <a:normAutofit/>
          </a:bodyPr>
          <a:lstStyle>
            <a:lvl1pPr>
              <a:defRPr sz="12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endParaRPr lang="it-IT" dirty="0"/>
          </a:p>
        </p:txBody>
      </p:sp>
      <p:sp>
        <p:nvSpPr>
          <p:cNvPr id="10" name="Segnaposto testo 9">
            <a:extLst>
              <a:ext uri="{FF2B5EF4-FFF2-40B4-BE49-F238E27FC236}">
                <a16:creationId xmlns:a16="http://schemas.microsoft.com/office/drawing/2014/main" id="{2E32AEAB-53EF-4B9D-AE36-D26FBF01B473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68643" y="2239963"/>
            <a:ext cx="2503514" cy="441325"/>
          </a:xfrm>
        </p:spPr>
        <p:txBody>
          <a:bodyPr anchor="b">
            <a:normAutofit/>
          </a:bodyPr>
          <a:lstStyle>
            <a:lvl1pPr>
              <a:defRPr sz="1400" b="1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it-IT" dirty="0"/>
              <a:t>TITOLO</a:t>
            </a:r>
          </a:p>
        </p:txBody>
      </p:sp>
      <p:cxnSp>
        <p:nvCxnSpPr>
          <p:cNvPr id="11" name="Connettore diritto 10">
            <a:extLst>
              <a:ext uri="{FF2B5EF4-FFF2-40B4-BE49-F238E27FC236}">
                <a16:creationId xmlns:a16="http://schemas.microsoft.com/office/drawing/2014/main" id="{BAA8E8E9-CF16-408F-8D84-BC8F1DE0AE37}"/>
              </a:ext>
            </a:extLst>
          </p:cNvPr>
          <p:cNvCxnSpPr>
            <a:cxnSpLocks/>
          </p:cNvCxnSpPr>
          <p:nvPr userDrawn="1"/>
        </p:nvCxnSpPr>
        <p:spPr>
          <a:xfrm>
            <a:off x="6096000" y="-24549"/>
            <a:ext cx="0" cy="6882549"/>
          </a:xfrm>
          <a:prstGeom prst="line">
            <a:avLst/>
          </a:prstGeom>
          <a:ln w="6350">
            <a:solidFill>
              <a:schemeClr val="accent1">
                <a:alpha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Ovale 12">
            <a:extLst>
              <a:ext uri="{FF2B5EF4-FFF2-40B4-BE49-F238E27FC236}">
                <a16:creationId xmlns:a16="http://schemas.microsoft.com/office/drawing/2014/main" id="{769E06E2-5F0D-4920-A3E9-64AE757EB613}"/>
              </a:ext>
            </a:extLst>
          </p:cNvPr>
          <p:cNvSpPr/>
          <p:nvPr userDrawn="1"/>
        </p:nvSpPr>
        <p:spPr>
          <a:xfrm>
            <a:off x="339511" y="3544304"/>
            <a:ext cx="2869255" cy="2945397"/>
          </a:xfrm>
          <a:prstGeom prst="ellipse">
            <a:avLst/>
          </a:prstGeom>
          <a:noFill/>
          <a:ln w="6350">
            <a:solidFill>
              <a:schemeClr val="accent1">
                <a:alpha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cxnSp>
        <p:nvCxnSpPr>
          <p:cNvPr id="15" name="Connettore diritto 14">
            <a:extLst>
              <a:ext uri="{FF2B5EF4-FFF2-40B4-BE49-F238E27FC236}">
                <a16:creationId xmlns:a16="http://schemas.microsoft.com/office/drawing/2014/main" id="{066F22CF-5ACC-4388-97EC-12C4EE01108C}"/>
              </a:ext>
            </a:extLst>
          </p:cNvPr>
          <p:cNvCxnSpPr>
            <a:cxnSpLocks/>
          </p:cNvCxnSpPr>
          <p:nvPr userDrawn="1"/>
        </p:nvCxnSpPr>
        <p:spPr>
          <a:xfrm>
            <a:off x="3216275" y="-24549"/>
            <a:ext cx="0" cy="6882549"/>
          </a:xfrm>
          <a:prstGeom prst="line">
            <a:avLst/>
          </a:prstGeom>
          <a:ln w="6350">
            <a:solidFill>
              <a:schemeClr val="accent1">
                <a:alpha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Connettore diritto 19">
            <a:extLst>
              <a:ext uri="{FF2B5EF4-FFF2-40B4-BE49-F238E27FC236}">
                <a16:creationId xmlns:a16="http://schemas.microsoft.com/office/drawing/2014/main" id="{9EF945E3-FEE2-40A3-82CD-7811BFD88746}"/>
              </a:ext>
            </a:extLst>
          </p:cNvPr>
          <p:cNvCxnSpPr>
            <a:cxnSpLocks/>
          </p:cNvCxnSpPr>
          <p:nvPr userDrawn="1"/>
        </p:nvCxnSpPr>
        <p:spPr>
          <a:xfrm>
            <a:off x="8969803" y="-24549"/>
            <a:ext cx="0" cy="6882549"/>
          </a:xfrm>
          <a:prstGeom prst="line">
            <a:avLst/>
          </a:prstGeom>
          <a:ln w="6350">
            <a:solidFill>
              <a:schemeClr val="accent1">
                <a:alpha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Segnaposto testo 6">
            <a:extLst>
              <a:ext uri="{FF2B5EF4-FFF2-40B4-BE49-F238E27FC236}">
                <a16:creationId xmlns:a16="http://schemas.microsoft.com/office/drawing/2014/main" id="{4DA14660-E3DE-4786-8628-2BDB623B542F}"/>
              </a:ext>
            </a:extLst>
          </p:cNvPr>
          <p:cNvSpPr>
            <a:spLocks noGrp="1"/>
          </p:cNvSpPr>
          <p:nvPr userDrawn="1">
            <p:ph type="body" sz="quarter" idx="16"/>
          </p:nvPr>
        </p:nvSpPr>
        <p:spPr>
          <a:xfrm>
            <a:off x="3414561" y="2887039"/>
            <a:ext cx="2503621" cy="3602662"/>
          </a:xfrm>
        </p:spPr>
        <p:txBody>
          <a:bodyPr>
            <a:normAutofit/>
          </a:bodyPr>
          <a:lstStyle>
            <a:lvl1pPr>
              <a:defRPr sz="12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endParaRPr lang="it-IT" dirty="0"/>
          </a:p>
        </p:txBody>
      </p:sp>
      <p:sp>
        <p:nvSpPr>
          <p:cNvPr id="22" name="Segnaposto testo 9">
            <a:extLst>
              <a:ext uri="{FF2B5EF4-FFF2-40B4-BE49-F238E27FC236}">
                <a16:creationId xmlns:a16="http://schemas.microsoft.com/office/drawing/2014/main" id="{38062A0A-3D00-4F2E-A78C-520C7A8814B0}"/>
              </a:ext>
            </a:extLst>
          </p:cNvPr>
          <p:cNvSpPr>
            <a:spLocks noGrp="1"/>
          </p:cNvSpPr>
          <p:nvPr userDrawn="1">
            <p:ph type="body" sz="quarter" idx="17" hasCustomPrompt="1"/>
          </p:nvPr>
        </p:nvSpPr>
        <p:spPr>
          <a:xfrm>
            <a:off x="3414584" y="2239963"/>
            <a:ext cx="2503514" cy="441325"/>
          </a:xfrm>
        </p:spPr>
        <p:txBody>
          <a:bodyPr anchor="b">
            <a:normAutofit/>
          </a:bodyPr>
          <a:lstStyle>
            <a:lvl1pPr>
              <a:defRPr sz="1400" b="1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it-IT" dirty="0"/>
              <a:t>TITOLO</a:t>
            </a:r>
          </a:p>
        </p:txBody>
      </p:sp>
      <p:sp>
        <p:nvSpPr>
          <p:cNvPr id="23" name="Segnaposto testo 6">
            <a:extLst>
              <a:ext uri="{FF2B5EF4-FFF2-40B4-BE49-F238E27FC236}">
                <a16:creationId xmlns:a16="http://schemas.microsoft.com/office/drawing/2014/main" id="{3FA3924C-C133-43D4-9617-6E7333D996FB}"/>
              </a:ext>
            </a:extLst>
          </p:cNvPr>
          <p:cNvSpPr>
            <a:spLocks noGrp="1"/>
          </p:cNvSpPr>
          <p:nvPr userDrawn="1">
            <p:ph type="body" sz="quarter" idx="18"/>
          </p:nvPr>
        </p:nvSpPr>
        <p:spPr>
          <a:xfrm>
            <a:off x="6250229" y="2887039"/>
            <a:ext cx="2503621" cy="3602662"/>
          </a:xfrm>
        </p:spPr>
        <p:txBody>
          <a:bodyPr>
            <a:normAutofit/>
          </a:bodyPr>
          <a:lstStyle>
            <a:lvl1pPr>
              <a:defRPr sz="12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endParaRPr lang="it-IT" dirty="0"/>
          </a:p>
        </p:txBody>
      </p:sp>
      <p:sp>
        <p:nvSpPr>
          <p:cNvPr id="24" name="Segnaposto testo 9">
            <a:extLst>
              <a:ext uri="{FF2B5EF4-FFF2-40B4-BE49-F238E27FC236}">
                <a16:creationId xmlns:a16="http://schemas.microsoft.com/office/drawing/2014/main" id="{4F293ED1-7D64-49B8-81A0-5F5FB11E3592}"/>
              </a:ext>
            </a:extLst>
          </p:cNvPr>
          <p:cNvSpPr>
            <a:spLocks noGrp="1"/>
          </p:cNvSpPr>
          <p:nvPr userDrawn="1">
            <p:ph type="body" sz="quarter" idx="19" hasCustomPrompt="1"/>
          </p:nvPr>
        </p:nvSpPr>
        <p:spPr>
          <a:xfrm>
            <a:off x="6250252" y="2239963"/>
            <a:ext cx="2503514" cy="441325"/>
          </a:xfrm>
        </p:spPr>
        <p:txBody>
          <a:bodyPr anchor="b">
            <a:normAutofit/>
          </a:bodyPr>
          <a:lstStyle>
            <a:lvl1pPr>
              <a:defRPr sz="1400" b="1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it-IT" dirty="0"/>
              <a:t>TITOLO</a:t>
            </a:r>
          </a:p>
        </p:txBody>
      </p:sp>
      <p:sp>
        <p:nvSpPr>
          <p:cNvPr id="25" name="Segnaposto testo 6">
            <a:extLst>
              <a:ext uri="{FF2B5EF4-FFF2-40B4-BE49-F238E27FC236}">
                <a16:creationId xmlns:a16="http://schemas.microsoft.com/office/drawing/2014/main" id="{34980872-E501-48A5-8B13-B7016BEEE029}"/>
              </a:ext>
            </a:extLst>
          </p:cNvPr>
          <p:cNvSpPr>
            <a:spLocks noGrp="1"/>
          </p:cNvSpPr>
          <p:nvPr userDrawn="1">
            <p:ph type="body" sz="quarter" idx="20"/>
          </p:nvPr>
        </p:nvSpPr>
        <p:spPr>
          <a:xfrm>
            <a:off x="9157816" y="2887039"/>
            <a:ext cx="2503621" cy="3602662"/>
          </a:xfrm>
        </p:spPr>
        <p:txBody>
          <a:bodyPr>
            <a:normAutofit/>
          </a:bodyPr>
          <a:lstStyle>
            <a:lvl1pPr>
              <a:defRPr sz="12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endParaRPr lang="it-IT" dirty="0"/>
          </a:p>
        </p:txBody>
      </p:sp>
      <p:sp>
        <p:nvSpPr>
          <p:cNvPr id="26" name="Segnaposto testo 9">
            <a:extLst>
              <a:ext uri="{FF2B5EF4-FFF2-40B4-BE49-F238E27FC236}">
                <a16:creationId xmlns:a16="http://schemas.microsoft.com/office/drawing/2014/main" id="{7359F283-E0AA-4871-A428-A58C8F3F0AAC}"/>
              </a:ext>
            </a:extLst>
          </p:cNvPr>
          <p:cNvSpPr>
            <a:spLocks noGrp="1"/>
          </p:cNvSpPr>
          <p:nvPr userDrawn="1">
            <p:ph type="body" sz="quarter" idx="21" hasCustomPrompt="1"/>
          </p:nvPr>
        </p:nvSpPr>
        <p:spPr>
          <a:xfrm>
            <a:off x="9157839" y="2239963"/>
            <a:ext cx="2503514" cy="441325"/>
          </a:xfrm>
        </p:spPr>
        <p:txBody>
          <a:bodyPr anchor="b">
            <a:normAutofit/>
          </a:bodyPr>
          <a:lstStyle>
            <a:lvl1pPr>
              <a:defRPr sz="1400" b="1">
                <a:latin typeface="+mj-lt"/>
              </a:defRPr>
            </a:lvl1pPr>
            <a:lvl2pPr>
              <a:defRPr b="1">
                <a:latin typeface="+mj-lt"/>
              </a:defRPr>
            </a:lvl2pPr>
            <a:lvl3pPr>
              <a:defRPr b="1">
                <a:latin typeface="+mj-lt"/>
              </a:defRPr>
            </a:lvl3pPr>
            <a:lvl4pPr>
              <a:defRPr b="1">
                <a:latin typeface="+mj-lt"/>
              </a:defRPr>
            </a:lvl4pPr>
            <a:lvl5pPr>
              <a:defRPr b="1">
                <a:latin typeface="+mj-lt"/>
              </a:defRPr>
            </a:lvl5pPr>
          </a:lstStyle>
          <a:p>
            <a:pPr lvl="0"/>
            <a:r>
              <a:rPr lang="it-IT" dirty="0"/>
              <a:t>TITOLO</a:t>
            </a:r>
          </a:p>
        </p:txBody>
      </p:sp>
      <p:sp>
        <p:nvSpPr>
          <p:cNvPr id="27" name="Ovale 26">
            <a:extLst>
              <a:ext uri="{FF2B5EF4-FFF2-40B4-BE49-F238E27FC236}">
                <a16:creationId xmlns:a16="http://schemas.microsoft.com/office/drawing/2014/main" id="{101D1BE9-9067-430D-A318-4BC1405F006A}"/>
              </a:ext>
            </a:extLst>
          </p:cNvPr>
          <p:cNvSpPr/>
          <p:nvPr userDrawn="1"/>
        </p:nvSpPr>
        <p:spPr>
          <a:xfrm>
            <a:off x="3223388" y="3544304"/>
            <a:ext cx="2869255" cy="2945397"/>
          </a:xfrm>
          <a:prstGeom prst="ellipse">
            <a:avLst/>
          </a:prstGeom>
          <a:noFill/>
          <a:ln w="6350">
            <a:solidFill>
              <a:schemeClr val="accent1">
                <a:alpha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8" name="Ovale 27">
            <a:extLst>
              <a:ext uri="{FF2B5EF4-FFF2-40B4-BE49-F238E27FC236}">
                <a16:creationId xmlns:a16="http://schemas.microsoft.com/office/drawing/2014/main" id="{F88114C5-1930-4807-8B76-4565A5FFB9B5}"/>
              </a:ext>
            </a:extLst>
          </p:cNvPr>
          <p:cNvSpPr/>
          <p:nvPr userDrawn="1"/>
        </p:nvSpPr>
        <p:spPr>
          <a:xfrm>
            <a:off x="6089680" y="3544304"/>
            <a:ext cx="2869255" cy="2945397"/>
          </a:xfrm>
          <a:prstGeom prst="ellipse">
            <a:avLst/>
          </a:prstGeom>
          <a:noFill/>
          <a:ln w="6350">
            <a:solidFill>
              <a:schemeClr val="accent1">
                <a:alpha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9" name="Ovale 28">
            <a:extLst>
              <a:ext uri="{FF2B5EF4-FFF2-40B4-BE49-F238E27FC236}">
                <a16:creationId xmlns:a16="http://schemas.microsoft.com/office/drawing/2014/main" id="{E2D6333A-9B81-4325-A926-22F5E403D75F}"/>
              </a:ext>
            </a:extLst>
          </p:cNvPr>
          <p:cNvSpPr/>
          <p:nvPr userDrawn="1"/>
        </p:nvSpPr>
        <p:spPr>
          <a:xfrm>
            <a:off x="8964764" y="3544304"/>
            <a:ext cx="2869255" cy="2945397"/>
          </a:xfrm>
          <a:prstGeom prst="ellipse">
            <a:avLst/>
          </a:prstGeom>
          <a:noFill/>
          <a:ln w="6350">
            <a:solidFill>
              <a:schemeClr val="accent1">
                <a:alpha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341040266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gina Evidenza _ 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C3F10C0-5DFE-4F2B-84B3-498D1D283AB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34963" y="1325365"/>
            <a:ext cx="11522075" cy="4222679"/>
          </a:xfrm>
        </p:spPr>
        <p:txBody>
          <a:bodyPr anchor="ctr"/>
          <a:lstStyle>
            <a:lvl1pPr>
              <a:defRPr sz="4000" b="0"/>
            </a:lvl1pPr>
          </a:lstStyle>
          <a:p>
            <a:r>
              <a:rPr lang="it-IT" dirty="0"/>
              <a:t>Inserire testo in evidenza</a:t>
            </a:r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85E31426-2C15-4249-84C9-7FF9F8F23C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54C53-8377-48FC-BE86-D95163EC1529}" type="datetime1">
              <a:rPr lang="it-IT" smtClean="0"/>
              <a:t>08/07/2024</a:t>
            </a:fld>
            <a:endParaRPr lang="it-IT" dirty="0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69023663-EBF6-4678-A4B6-3D84BCA80F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Titolo (inserire dal Tab Inserisci &gt; intestazione &gt; applica a tutte)</a:t>
            </a:r>
            <a:endParaRPr lang="it-IT" dirty="0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5A37DEFB-BB2F-4195-B6BA-04AAE853B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35EEA2-8D42-4D46-95A6-66E65FDC5EB1}" type="slidenum">
              <a:rPr lang="it-IT" smtClean="0"/>
              <a:pPr/>
              <a:t>‹N›</a:t>
            </a:fld>
            <a:endParaRPr lang="it-IT"/>
          </a:p>
        </p:txBody>
      </p:sp>
      <p:sp>
        <p:nvSpPr>
          <p:cNvPr id="9" name="Ovale 8">
            <a:extLst>
              <a:ext uri="{FF2B5EF4-FFF2-40B4-BE49-F238E27FC236}">
                <a16:creationId xmlns:a16="http://schemas.microsoft.com/office/drawing/2014/main" id="{6FCB4558-5B0B-4E68-99C0-73044CD4F7EE}"/>
              </a:ext>
            </a:extLst>
          </p:cNvPr>
          <p:cNvSpPr/>
          <p:nvPr userDrawn="1"/>
        </p:nvSpPr>
        <p:spPr>
          <a:xfrm>
            <a:off x="-1366766" y="1325366"/>
            <a:ext cx="4222679" cy="4222679"/>
          </a:xfrm>
          <a:prstGeom prst="ellipse">
            <a:avLst/>
          </a:prstGeom>
          <a:noFill/>
          <a:ln w="9525">
            <a:solidFill>
              <a:schemeClr val="accent1">
                <a:alpha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cxnSp>
        <p:nvCxnSpPr>
          <p:cNvPr id="10" name="Connettore diritto 9">
            <a:extLst>
              <a:ext uri="{FF2B5EF4-FFF2-40B4-BE49-F238E27FC236}">
                <a16:creationId xmlns:a16="http://schemas.microsoft.com/office/drawing/2014/main" id="{5CD3E5C6-1FD7-4A9E-A65F-282056577FB3}"/>
              </a:ext>
            </a:extLst>
          </p:cNvPr>
          <p:cNvCxnSpPr>
            <a:cxnSpLocks/>
          </p:cNvCxnSpPr>
          <p:nvPr userDrawn="1"/>
        </p:nvCxnSpPr>
        <p:spPr>
          <a:xfrm>
            <a:off x="0" y="1325366"/>
            <a:ext cx="12192000" cy="0"/>
          </a:xfrm>
          <a:prstGeom prst="line">
            <a:avLst/>
          </a:prstGeom>
          <a:ln w="9525">
            <a:solidFill>
              <a:schemeClr val="accent1">
                <a:alpha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Connettore diritto 11">
            <a:extLst>
              <a:ext uri="{FF2B5EF4-FFF2-40B4-BE49-F238E27FC236}">
                <a16:creationId xmlns:a16="http://schemas.microsoft.com/office/drawing/2014/main" id="{D9DB920E-F5AB-4AF8-BFFC-D380A2D7FEAE}"/>
              </a:ext>
            </a:extLst>
          </p:cNvPr>
          <p:cNvCxnSpPr>
            <a:cxnSpLocks/>
          </p:cNvCxnSpPr>
          <p:nvPr userDrawn="1"/>
        </p:nvCxnSpPr>
        <p:spPr>
          <a:xfrm>
            <a:off x="0" y="5548045"/>
            <a:ext cx="12192000" cy="0"/>
          </a:xfrm>
          <a:prstGeom prst="line">
            <a:avLst/>
          </a:prstGeom>
          <a:ln w="9525">
            <a:solidFill>
              <a:schemeClr val="accent1">
                <a:alpha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4402859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gina Evidenza _ B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C3F10C0-5DFE-4F2B-84B3-498D1D283AB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63771" y="1775639"/>
            <a:ext cx="10664455" cy="2317896"/>
          </a:xfrm>
          <a:ln>
            <a:noFill/>
          </a:ln>
        </p:spPr>
        <p:txBody>
          <a:bodyPr anchor="b"/>
          <a:lstStyle>
            <a:lvl1pPr algn="ctr">
              <a:defRPr sz="4800" b="0">
                <a:solidFill>
                  <a:schemeClr val="bg1"/>
                </a:solidFill>
              </a:defRPr>
            </a:lvl1pPr>
          </a:lstStyle>
          <a:p>
            <a:r>
              <a:rPr lang="it-IT" dirty="0"/>
              <a:t>Inserire testo in evidenza</a:t>
            </a:r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85E31426-2C15-4249-84C9-7FF9F8F23C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576CA4DD-889D-4656-8CC7-0948554D4610}" type="datetime1">
              <a:rPr lang="it-IT" smtClean="0"/>
              <a:t>08/07/2024</a:t>
            </a:fld>
            <a:endParaRPr lang="it-IT" dirty="0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69023663-EBF6-4678-A4B6-3D84BCA80F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it-IT"/>
              <a:t>Titolo (inserire dal Tab Inserisci &gt; intestazione &gt; applica a tutte)</a:t>
            </a:r>
            <a:endParaRPr lang="it-IT" dirty="0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5A37DEFB-BB2F-4195-B6BA-04AAE853B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3135EEA2-8D42-4D46-95A6-66E65FDC5EB1}" type="slidenum">
              <a:rPr lang="it-IT" smtClean="0"/>
              <a:pPr/>
              <a:t>‹N›</a:t>
            </a:fld>
            <a:endParaRPr lang="it-IT"/>
          </a:p>
        </p:txBody>
      </p:sp>
      <p:sp>
        <p:nvSpPr>
          <p:cNvPr id="9" name="Ovale 8">
            <a:extLst>
              <a:ext uri="{FF2B5EF4-FFF2-40B4-BE49-F238E27FC236}">
                <a16:creationId xmlns:a16="http://schemas.microsoft.com/office/drawing/2014/main" id="{6FCB4558-5B0B-4E68-99C0-73044CD4F7EE}"/>
              </a:ext>
            </a:extLst>
          </p:cNvPr>
          <p:cNvSpPr/>
          <p:nvPr userDrawn="1"/>
        </p:nvSpPr>
        <p:spPr>
          <a:xfrm>
            <a:off x="3233122" y="757946"/>
            <a:ext cx="5725755" cy="5725755"/>
          </a:xfrm>
          <a:prstGeom prst="ellipse">
            <a:avLst/>
          </a:prstGeom>
          <a:noFill/>
          <a:ln w="9525">
            <a:solidFill>
              <a:schemeClr val="bg1">
                <a:alpha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cxnSp>
        <p:nvCxnSpPr>
          <p:cNvPr id="10" name="Connettore diritto 9">
            <a:extLst>
              <a:ext uri="{FF2B5EF4-FFF2-40B4-BE49-F238E27FC236}">
                <a16:creationId xmlns:a16="http://schemas.microsoft.com/office/drawing/2014/main" id="{5CD3E5C6-1FD7-4A9E-A65F-282056577FB3}"/>
              </a:ext>
            </a:extLst>
          </p:cNvPr>
          <p:cNvCxnSpPr>
            <a:cxnSpLocks/>
          </p:cNvCxnSpPr>
          <p:nvPr userDrawn="1"/>
        </p:nvCxnSpPr>
        <p:spPr>
          <a:xfrm>
            <a:off x="0" y="729943"/>
            <a:ext cx="12192000" cy="0"/>
          </a:xfrm>
          <a:prstGeom prst="line">
            <a:avLst/>
          </a:prstGeom>
          <a:ln w="9525">
            <a:solidFill>
              <a:schemeClr val="bg1">
                <a:alpha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Connettore diritto 11">
            <a:extLst>
              <a:ext uri="{FF2B5EF4-FFF2-40B4-BE49-F238E27FC236}">
                <a16:creationId xmlns:a16="http://schemas.microsoft.com/office/drawing/2014/main" id="{D9DB920E-F5AB-4AF8-BFFC-D380A2D7FEAE}"/>
              </a:ext>
            </a:extLst>
          </p:cNvPr>
          <p:cNvCxnSpPr>
            <a:cxnSpLocks/>
          </p:cNvCxnSpPr>
          <p:nvPr userDrawn="1"/>
        </p:nvCxnSpPr>
        <p:spPr>
          <a:xfrm>
            <a:off x="0" y="6483710"/>
            <a:ext cx="12192000" cy="0"/>
          </a:xfrm>
          <a:prstGeom prst="line">
            <a:avLst/>
          </a:prstGeom>
          <a:ln w="9525">
            <a:solidFill>
              <a:schemeClr val="bg1">
                <a:alpha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Segnaposto testo 6">
            <a:extLst>
              <a:ext uri="{FF2B5EF4-FFF2-40B4-BE49-F238E27FC236}">
                <a16:creationId xmlns:a16="http://schemas.microsoft.com/office/drawing/2014/main" id="{5FA801A9-B23D-4656-8AFA-3E413EDFA65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63588" y="4536830"/>
            <a:ext cx="10664825" cy="601907"/>
          </a:xfrm>
        </p:spPr>
        <p:txBody>
          <a:bodyPr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pPr lvl="0"/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956124428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A">
    <p:bg>
      <p:bgPr>
        <a:gradFill>
          <a:gsLst>
            <a:gs pos="0">
              <a:schemeClr val="tx1"/>
            </a:gs>
            <a:gs pos="100000">
              <a:srgbClr val="102C53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ma / Titolo / Docente  |  00. 00. 0000">
            <a:extLst>
              <a:ext uri="{FF2B5EF4-FFF2-40B4-BE49-F238E27FC236}">
                <a16:creationId xmlns:a16="http://schemas.microsoft.com/office/drawing/2014/main" id="{99FF4CA3-BA67-0511-3FE3-11769597A30E}"/>
              </a:ext>
            </a:extLst>
          </p:cNvPr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600710" y="5929933"/>
            <a:ext cx="4078060" cy="318490"/>
          </a:xfrm>
          <a:prstGeom prst="rect">
            <a:avLst/>
          </a:prstGeom>
        </p:spPr>
        <p:txBody>
          <a:bodyPr lIns="45719" tIns="45719" rIns="45719" bIns="45719">
            <a:noAutofit/>
          </a:bodyPr>
          <a:lstStyle>
            <a:lvl1pPr>
              <a:lnSpc>
                <a:spcPct val="100000"/>
              </a:lnSpc>
              <a:defRPr sz="1200">
                <a:solidFill>
                  <a:srgbClr val="FFFFFF"/>
                </a:solidFill>
                <a:latin typeface="Manrope" pitchFamily="2" charset="0"/>
              </a:defRPr>
            </a:lvl1pPr>
          </a:lstStyle>
          <a:p>
            <a:pPr marL="0" marR="0" lvl="0" indent="0" algn="l" defTabSz="41275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t-IT" dirty="0"/>
              <a:t>00. 00. 0000  |  Relatore</a:t>
            </a:r>
          </a:p>
        </p:txBody>
      </p:sp>
      <p:sp>
        <p:nvSpPr>
          <p:cNvPr id="3" name="Titolo 5">
            <a:extLst>
              <a:ext uri="{FF2B5EF4-FFF2-40B4-BE49-F238E27FC236}">
                <a16:creationId xmlns:a16="http://schemas.microsoft.com/office/drawing/2014/main" id="{5660309B-4011-4FF9-71E9-5BC51EF56DF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3287" y="2853390"/>
            <a:ext cx="10986218" cy="2324100"/>
          </a:xfrm>
        </p:spPr>
        <p:txBody>
          <a:bodyPr lIns="0" tIns="360000" rIns="0" bIns="0" anchor="t"/>
          <a:lstStyle>
            <a:lvl1pPr>
              <a:defRPr lang="it-IT" dirty="0">
                <a:solidFill>
                  <a:schemeClr val="bg1"/>
                </a:solidFill>
              </a:defRPr>
            </a:lvl1pPr>
          </a:lstStyle>
          <a:p>
            <a:r>
              <a:rPr lang="it-IT" dirty="0"/>
              <a:t>Inserire titolo</a:t>
            </a:r>
          </a:p>
        </p:txBody>
      </p:sp>
      <p:sp>
        <p:nvSpPr>
          <p:cNvPr id="5" name="Cerchio">
            <a:extLst>
              <a:ext uri="{FF2B5EF4-FFF2-40B4-BE49-F238E27FC236}">
                <a16:creationId xmlns:a16="http://schemas.microsoft.com/office/drawing/2014/main" id="{5F9D2376-F92C-70CC-7E4A-0F195E3EA543}"/>
              </a:ext>
            </a:extLst>
          </p:cNvPr>
          <p:cNvSpPr/>
          <p:nvPr userDrawn="1"/>
        </p:nvSpPr>
        <p:spPr>
          <a:xfrm rot="10800000">
            <a:off x="7559558" y="-1156784"/>
            <a:ext cx="4010434" cy="4010172"/>
          </a:xfrm>
          <a:prstGeom prst="ellipse">
            <a:avLst/>
          </a:prstGeom>
          <a:gradFill flip="none" rotWithShape="1">
            <a:gsLst>
              <a:gs pos="14000">
                <a:srgbClr val="FFFFFF">
                  <a:alpha val="30368"/>
                </a:srgbClr>
              </a:gs>
              <a:gs pos="13661">
                <a:srgbClr val="8896A9">
                  <a:alpha val="15184"/>
                </a:srgbClr>
              </a:gs>
              <a:gs pos="100000">
                <a:schemeClr val="accent1">
                  <a:alpha val="0"/>
                </a:schemeClr>
              </a:gs>
            </a:gsLst>
            <a:path path="circle">
              <a:fillToRect l="100000" t="100000"/>
            </a:path>
            <a:tileRect r="-100000" b="-100000"/>
          </a:gradFill>
          <a:ln w="12700">
            <a:miter lim="400000"/>
          </a:ln>
        </p:spPr>
        <p:txBody>
          <a:bodyPr lIns="25400" tIns="25400" rIns="25400" bIns="25400" anchor="ctr"/>
          <a:lstStyle/>
          <a:p>
            <a:pPr algn="ctr" defTabSz="412756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sz="1600" b="0" i="0" dirty="0">
              <a:latin typeface="Manrope" pitchFamily="2" charset="0"/>
              <a:cs typeface="Arial" panose="020B0604020202020204" pitchFamily="34" charset="0"/>
            </a:endParaRPr>
          </a:p>
        </p:txBody>
      </p:sp>
      <p:sp>
        <p:nvSpPr>
          <p:cNvPr id="6" name="Cerchio">
            <a:extLst>
              <a:ext uri="{FF2B5EF4-FFF2-40B4-BE49-F238E27FC236}">
                <a16:creationId xmlns:a16="http://schemas.microsoft.com/office/drawing/2014/main" id="{A0BCD1D3-187F-0F81-48F7-30E4CB14B416}"/>
              </a:ext>
            </a:extLst>
          </p:cNvPr>
          <p:cNvSpPr/>
          <p:nvPr userDrawn="1"/>
        </p:nvSpPr>
        <p:spPr>
          <a:xfrm>
            <a:off x="7559559" y="2853390"/>
            <a:ext cx="4010432" cy="4010171"/>
          </a:xfrm>
          <a:prstGeom prst="ellipse">
            <a:avLst/>
          </a:prstGeom>
          <a:gradFill flip="none" rotWithShape="1">
            <a:gsLst>
              <a:gs pos="14000">
                <a:srgbClr val="FFFFFF">
                  <a:alpha val="30000"/>
                </a:srgbClr>
              </a:gs>
              <a:gs pos="13661">
                <a:srgbClr val="8896A9">
                  <a:alpha val="14846"/>
                </a:srgbClr>
              </a:gs>
              <a:gs pos="100000">
                <a:schemeClr val="accent1">
                  <a:alpha val="0"/>
                </a:schemeClr>
              </a:gs>
            </a:gsLst>
            <a:path path="circle">
              <a:fillToRect l="100000" t="100000"/>
            </a:path>
            <a:tileRect r="-100000" b="-100000"/>
          </a:gradFill>
          <a:ln w="12700">
            <a:miter lim="400000"/>
          </a:ln>
        </p:spPr>
        <p:txBody>
          <a:bodyPr lIns="25400" tIns="25400" rIns="25400" bIns="25400" anchor="ctr"/>
          <a:lstStyle/>
          <a:p>
            <a:pPr algn="ctr" defTabSz="412756">
              <a:defRPr sz="3200">
                <a:solidFill>
                  <a:srgbClr val="FFFFFF">
                    <a:alpha val="20092"/>
                  </a:srgbClr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sz="1600" b="0" i="0" dirty="0">
              <a:latin typeface="Manrope" pitchFamily="2" charset="0"/>
              <a:cs typeface="Arial" panose="020B0604020202020204" pitchFamily="34" charset="0"/>
            </a:endParaRPr>
          </a:p>
        </p:txBody>
      </p:sp>
      <p:cxnSp>
        <p:nvCxnSpPr>
          <p:cNvPr id="9" name="Connettore diritto 8">
            <a:extLst>
              <a:ext uri="{FF2B5EF4-FFF2-40B4-BE49-F238E27FC236}">
                <a16:creationId xmlns:a16="http://schemas.microsoft.com/office/drawing/2014/main" id="{2B7B3A0A-3A1B-42DE-B9AE-23655BAD3745}"/>
              </a:ext>
            </a:extLst>
          </p:cNvPr>
          <p:cNvCxnSpPr>
            <a:cxnSpLocks/>
          </p:cNvCxnSpPr>
          <p:nvPr userDrawn="1"/>
        </p:nvCxnSpPr>
        <p:spPr>
          <a:xfrm>
            <a:off x="11569992" y="0"/>
            <a:ext cx="0" cy="6858000"/>
          </a:xfrm>
          <a:prstGeom prst="line">
            <a:avLst/>
          </a:prstGeom>
          <a:ln w="6350">
            <a:solidFill>
              <a:schemeClr val="bg1">
                <a:alpha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Connettore diritto 9">
            <a:extLst>
              <a:ext uri="{FF2B5EF4-FFF2-40B4-BE49-F238E27FC236}">
                <a16:creationId xmlns:a16="http://schemas.microsoft.com/office/drawing/2014/main" id="{FD11F552-5459-4905-94FE-760C82166453}"/>
              </a:ext>
            </a:extLst>
          </p:cNvPr>
          <p:cNvCxnSpPr>
            <a:cxnSpLocks/>
          </p:cNvCxnSpPr>
          <p:nvPr userDrawn="1"/>
        </p:nvCxnSpPr>
        <p:spPr>
          <a:xfrm>
            <a:off x="7534019" y="0"/>
            <a:ext cx="0" cy="6858000"/>
          </a:xfrm>
          <a:prstGeom prst="line">
            <a:avLst/>
          </a:prstGeom>
          <a:ln w="6350">
            <a:solidFill>
              <a:schemeClr val="bg1">
                <a:alpha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Connettore diritto 10">
            <a:extLst>
              <a:ext uri="{FF2B5EF4-FFF2-40B4-BE49-F238E27FC236}">
                <a16:creationId xmlns:a16="http://schemas.microsoft.com/office/drawing/2014/main" id="{FFD66269-DBF7-485E-8F18-092A9E8BABC4}"/>
              </a:ext>
            </a:extLst>
          </p:cNvPr>
          <p:cNvCxnSpPr>
            <a:cxnSpLocks/>
          </p:cNvCxnSpPr>
          <p:nvPr userDrawn="1"/>
        </p:nvCxnSpPr>
        <p:spPr>
          <a:xfrm>
            <a:off x="0" y="2853390"/>
            <a:ext cx="12192000" cy="0"/>
          </a:xfrm>
          <a:prstGeom prst="line">
            <a:avLst/>
          </a:prstGeom>
          <a:ln w="9525">
            <a:solidFill>
              <a:schemeClr val="bg1">
                <a:alpha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" name="Immagine 11">
            <a:extLst>
              <a:ext uri="{FF2B5EF4-FFF2-40B4-BE49-F238E27FC236}">
                <a16:creationId xmlns:a16="http://schemas.microsoft.com/office/drawing/2014/main" id="{17ADE777-6F12-4FCD-980D-1255A25F2DD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8415" y="340536"/>
            <a:ext cx="2520000" cy="10998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0585691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ver B">
    <p:bg>
      <p:bgPr>
        <a:gradFill>
          <a:gsLst>
            <a:gs pos="0">
              <a:schemeClr val="tx1"/>
            </a:gs>
            <a:gs pos="100000">
              <a:srgbClr val="102C53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Ovale 35">
            <a:extLst>
              <a:ext uri="{FF2B5EF4-FFF2-40B4-BE49-F238E27FC236}">
                <a16:creationId xmlns:a16="http://schemas.microsoft.com/office/drawing/2014/main" id="{51B3AA80-97EC-50CB-4FE0-29FF43A159AF}"/>
              </a:ext>
            </a:extLst>
          </p:cNvPr>
          <p:cNvSpPr/>
          <p:nvPr userDrawn="1"/>
        </p:nvSpPr>
        <p:spPr>
          <a:xfrm>
            <a:off x="2609" y="-5443635"/>
            <a:ext cx="10887979" cy="10887270"/>
          </a:xfrm>
          <a:prstGeom prst="ellipse">
            <a:avLst/>
          </a:prstGeom>
          <a:gradFill flip="none" rotWithShape="1">
            <a:gsLst>
              <a:gs pos="38000">
                <a:schemeClr val="tx1">
                  <a:lumMod val="0"/>
                  <a:lumOff val="100000"/>
                  <a:alpha val="11000"/>
                </a:schemeClr>
              </a:gs>
              <a:gs pos="82000">
                <a:schemeClr val="accent3">
                  <a:alpha val="2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900" dirty="0">
              <a:latin typeface="Manrope" pitchFamily="2" charset="0"/>
            </a:endParaRPr>
          </a:p>
        </p:txBody>
      </p:sp>
      <p:sp>
        <p:nvSpPr>
          <p:cNvPr id="38" name="Ovale 37">
            <a:extLst>
              <a:ext uri="{FF2B5EF4-FFF2-40B4-BE49-F238E27FC236}">
                <a16:creationId xmlns:a16="http://schemas.microsoft.com/office/drawing/2014/main" id="{0F01AAD3-5366-6929-C4BA-2E51CD3F31D4}"/>
              </a:ext>
            </a:extLst>
          </p:cNvPr>
          <p:cNvSpPr/>
          <p:nvPr userDrawn="1"/>
        </p:nvSpPr>
        <p:spPr>
          <a:xfrm rot="19314398">
            <a:off x="2609" y="5468773"/>
            <a:ext cx="10887979" cy="10887270"/>
          </a:xfrm>
          <a:prstGeom prst="ellipse">
            <a:avLst/>
          </a:prstGeom>
          <a:gradFill flip="none" rotWithShape="1">
            <a:gsLst>
              <a:gs pos="38000">
                <a:schemeClr val="tx1">
                  <a:lumMod val="0"/>
                  <a:lumOff val="100000"/>
                  <a:alpha val="10301"/>
                </a:schemeClr>
              </a:gs>
              <a:gs pos="82000">
                <a:schemeClr val="accent3">
                  <a:alpha val="0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10" name="Linea">
            <a:extLst>
              <a:ext uri="{FF2B5EF4-FFF2-40B4-BE49-F238E27FC236}">
                <a16:creationId xmlns:a16="http://schemas.microsoft.com/office/drawing/2014/main" id="{2889EA06-D03D-AD37-B610-762B18DC9D96}"/>
              </a:ext>
            </a:extLst>
          </p:cNvPr>
          <p:cNvSpPr/>
          <p:nvPr userDrawn="1"/>
        </p:nvSpPr>
        <p:spPr>
          <a:xfrm rot="10800000" flipH="1">
            <a:off x="10895557" y="1057"/>
            <a:ext cx="1" cy="6855889"/>
          </a:xfrm>
          <a:prstGeom prst="line">
            <a:avLst/>
          </a:prstGeom>
          <a:ln w="6350">
            <a:solidFill>
              <a:schemeClr val="bg1">
                <a:alpha val="50000"/>
              </a:schemeClr>
            </a:solidFill>
            <a:miter lim="400000"/>
          </a:ln>
        </p:spPr>
        <p:txBody>
          <a:bodyPr lIns="25399" tIns="25399" rIns="25399" bIns="25399" anchor="ctr"/>
          <a:lstStyle/>
          <a:p>
            <a:endParaRPr sz="1200" dirty="0">
              <a:latin typeface="Manrope" pitchFamily="2" charset="0"/>
            </a:endParaRPr>
          </a:p>
        </p:txBody>
      </p:sp>
      <p:sp>
        <p:nvSpPr>
          <p:cNvPr id="11" name="Linea">
            <a:extLst>
              <a:ext uri="{FF2B5EF4-FFF2-40B4-BE49-F238E27FC236}">
                <a16:creationId xmlns:a16="http://schemas.microsoft.com/office/drawing/2014/main" id="{1C01A8D5-245E-26D8-2ECA-82D4764647AF}"/>
              </a:ext>
            </a:extLst>
          </p:cNvPr>
          <p:cNvSpPr/>
          <p:nvPr userDrawn="1"/>
        </p:nvSpPr>
        <p:spPr>
          <a:xfrm rot="10800000">
            <a:off x="-3064" y="5436688"/>
            <a:ext cx="12198128" cy="1"/>
          </a:xfrm>
          <a:prstGeom prst="line">
            <a:avLst/>
          </a:prstGeom>
          <a:ln w="6350">
            <a:solidFill>
              <a:schemeClr val="bg1">
                <a:alpha val="50000"/>
              </a:schemeClr>
            </a:solidFill>
            <a:miter lim="400000"/>
          </a:ln>
        </p:spPr>
        <p:txBody>
          <a:bodyPr lIns="25399" tIns="25399" rIns="25399" bIns="25399" anchor="ctr"/>
          <a:lstStyle/>
          <a:p>
            <a:endParaRPr sz="1200" dirty="0">
              <a:latin typeface="Manrope" pitchFamily="2" charset="0"/>
            </a:endParaRPr>
          </a:p>
        </p:txBody>
      </p:sp>
      <p:sp>
        <p:nvSpPr>
          <p:cNvPr id="24" name="Titolo 5">
            <a:extLst>
              <a:ext uri="{FF2B5EF4-FFF2-40B4-BE49-F238E27FC236}">
                <a16:creationId xmlns:a16="http://schemas.microsoft.com/office/drawing/2014/main" id="{7A3C36CA-9D5D-490C-3E31-571AF7EC542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93376" y="2970949"/>
            <a:ext cx="10297220" cy="1979441"/>
          </a:xfrm>
          <a:prstGeom prst="rect">
            <a:avLst/>
          </a:prstGeom>
        </p:spPr>
        <p:txBody>
          <a:bodyPr lIns="0" tIns="360000" rIns="0" bIns="0" anchor="b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it-IT" dirty="0"/>
              <a:t>Inserire titolo</a:t>
            </a:r>
            <a:br>
              <a:rPr lang="it-IT" dirty="0"/>
            </a:br>
            <a:r>
              <a:rPr lang="it-IT" dirty="0"/>
              <a:t>Presentazione</a:t>
            </a:r>
          </a:p>
        </p:txBody>
      </p:sp>
      <p:sp>
        <p:nvSpPr>
          <p:cNvPr id="25" name="Tema / Titolo / Docente  |  00. 00. 0000">
            <a:extLst>
              <a:ext uri="{FF2B5EF4-FFF2-40B4-BE49-F238E27FC236}">
                <a16:creationId xmlns:a16="http://schemas.microsoft.com/office/drawing/2014/main" id="{A4A528BE-7AD2-13B5-15DC-484153FDCFB1}"/>
              </a:ext>
            </a:extLst>
          </p:cNvPr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600710" y="5929933"/>
            <a:ext cx="4078060" cy="318490"/>
          </a:xfrm>
          <a:prstGeom prst="rect">
            <a:avLst/>
          </a:prstGeom>
        </p:spPr>
        <p:txBody>
          <a:bodyPr lIns="45719" tIns="45719" rIns="45719" bIns="45719">
            <a:noAutofit/>
          </a:bodyPr>
          <a:lstStyle>
            <a:lvl1pPr marL="0" indent="0">
              <a:lnSpc>
                <a:spcPct val="100000"/>
              </a:lnSpc>
              <a:buNone/>
              <a:defRPr sz="1200">
                <a:solidFill>
                  <a:schemeClr val="bg1"/>
                </a:solidFill>
                <a:latin typeface="Manrope" pitchFamily="2" charset="0"/>
              </a:defRPr>
            </a:lvl1pPr>
          </a:lstStyle>
          <a:p>
            <a:pPr marL="0" marR="0" lvl="0" indent="0" algn="l" defTabSz="41275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t-IT" dirty="0"/>
              <a:t>00. 00. 0000  |  Relatore</a:t>
            </a:r>
          </a:p>
        </p:txBody>
      </p:sp>
      <p:pic>
        <p:nvPicPr>
          <p:cNvPr id="9" name="Immagine 8">
            <a:extLst>
              <a:ext uri="{FF2B5EF4-FFF2-40B4-BE49-F238E27FC236}">
                <a16:creationId xmlns:a16="http://schemas.microsoft.com/office/drawing/2014/main" id="{EE13B68B-5E70-4386-A49F-885614E5E96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8415" y="340536"/>
            <a:ext cx="2520000" cy="10998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5501264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C">
    <p:bg>
      <p:bgPr>
        <a:gradFill>
          <a:gsLst>
            <a:gs pos="68000">
              <a:schemeClr val="accent3"/>
            </a:gs>
            <a:gs pos="100000">
              <a:schemeClr val="bg1"/>
            </a:gs>
            <a:gs pos="27000">
              <a:schemeClr val="accent1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t">
            <a:extLst>
              <a:ext uri="{FF2B5EF4-FFF2-40B4-BE49-F238E27FC236}">
                <a16:creationId xmlns:a16="http://schemas.microsoft.com/office/drawing/2014/main" id="{5904BB58-3F14-9C88-2C51-FC53AD74ECDB}"/>
              </a:ext>
            </a:extLst>
          </p:cNvPr>
          <p:cNvSpPr/>
          <p:nvPr userDrawn="1"/>
        </p:nvSpPr>
        <p:spPr>
          <a:xfrm>
            <a:off x="-13900" y="5890078"/>
            <a:ext cx="12220596" cy="978076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25400" tIns="25400" rIns="25400" bIns="25400" anchor="ctr"/>
          <a:lstStyle>
            <a:lvl1pPr algn="ctr" defTabSz="825500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rPr sz="1600" dirty="0">
                <a:latin typeface="Arial" panose="020B0604020202020204" pitchFamily="34" charset="0"/>
                <a:cs typeface="Arial" panose="020B0604020202020204" pitchFamily="34" charset="0"/>
              </a:rPr>
              <a:t>t</a:t>
            </a:r>
          </a:p>
        </p:txBody>
      </p:sp>
      <p:grpSp>
        <p:nvGrpSpPr>
          <p:cNvPr id="35" name="Raggruppa">
            <a:extLst>
              <a:ext uri="{FF2B5EF4-FFF2-40B4-BE49-F238E27FC236}">
                <a16:creationId xmlns:a16="http://schemas.microsoft.com/office/drawing/2014/main" id="{10E0AFDC-3F66-1CFB-E987-27D87A91FC3E}"/>
              </a:ext>
            </a:extLst>
          </p:cNvPr>
          <p:cNvGrpSpPr/>
          <p:nvPr userDrawn="1"/>
        </p:nvGrpSpPr>
        <p:grpSpPr>
          <a:xfrm>
            <a:off x="2454737" y="6112429"/>
            <a:ext cx="774301" cy="512711"/>
            <a:chOff x="55030" y="-1"/>
            <a:chExt cx="1548497" cy="1025419"/>
          </a:xfrm>
        </p:grpSpPr>
        <p:sp>
          <p:nvSpPr>
            <p:cNvPr id="36" name="Dicitura 01">
              <a:extLst>
                <a:ext uri="{FF2B5EF4-FFF2-40B4-BE49-F238E27FC236}">
                  <a16:creationId xmlns:a16="http://schemas.microsoft.com/office/drawing/2014/main" id="{10073F5C-DD0F-6D06-4F37-6385373A1AB7}"/>
                </a:ext>
              </a:extLst>
            </p:cNvPr>
            <p:cNvSpPr txBox="1"/>
            <p:nvPr/>
          </p:nvSpPr>
          <p:spPr>
            <a:xfrm>
              <a:off x="55030" y="102541"/>
              <a:ext cx="1391313" cy="48218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 algn="r">
                <a:defRPr sz="2200">
                  <a:solidFill>
                    <a:srgbClr val="102C53"/>
                  </a:solidFill>
                </a:defRPr>
              </a:lvl1pPr>
            </a:lstStyle>
            <a:p>
              <a:r>
                <a:rPr sz="900" b="1" dirty="0" err="1">
                  <a:latin typeface="Manrope" pitchFamily="2" charset="0"/>
                </a:rPr>
                <a:t>Dicitura</a:t>
              </a:r>
              <a:r>
                <a:rPr sz="900" b="1" dirty="0">
                  <a:latin typeface="Manrope" pitchFamily="2" charset="0"/>
                </a:rPr>
                <a:t> 01</a:t>
              </a:r>
            </a:p>
          </p:txBody>
        </p:sp>
        <p:sp>
          <p:nvSpPr>
            <p:cNvPr id="37" name="Linea">
              <a:extLst>
                <a:ext uri="{FF2B5EF4-FFF2-40B4-BE49-F238E27FC236}">
                  <a16:creationId xmlns:a16="http://schemas.microsoft.com/office/drawing/2014/main" id="{A2D93BEA-CDAB-B761-4314-7A4D96C6DDEB}"/>
                </a:ext>
              </a:extLst>
            </p:cNvPr>
            <p:cNvSpPr/>
            <p:nvPr/>
          </p:nvSpPr>
          <p:spPr>
            <a:xfrm flipV="1">
              <a:off x="1603526" y="-1"/>
              <a:ext cx="1" cy="1025419"/>
            </a:xfrm>
            <a:prstGeom prst="line">
              <a:avLst/>
            </a:prstGeom>
            <a:noFill/>
            <a:ln w="9525" cap="flat">
              <a:solidFill>
                <a:srgbClr val="102C53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endParaRPr sz="338" dirty="0">
                <a:latin typeface="Manrope" pitchFamily="2" charset="0"/>
              </a:endParaRPr>
            </a:p>
          </p:txBody>
        </p:sp>
      </p:grpSp>
      <p:grpSp>
        <p:nvGrpSpPr>
          <p:cNvPr id="38" name="Raggruppa">
            <a:extLst>
              <a:ext uri="{FF2B5EF4-FFF2-40B4-BE49-F238E27FC236}">
                <a16:creationId xmlns:a16="http://schemas.microsoft.com/office/drawing/2014/main" id="{56DCEED6-6F0E-CCBB-2279-C15A32771039}"/>
              </a:ext>
            </a:extLst>
          </p:cNvPr>
          <p:cNvGrpSpPr/>
          <p:nvPr userDrawn="1"/>
        </p:nvGrpSpPr>
        <p:grpSpPr>
          <a:xfrm>
            <a:off x="6067169" y="6112429"/>
            <a:ext cx="790072" cy="512711"/>
            <a:chOff x="70058" y="-1"/>
            <a:chExt cx="1580036" cy="1025419"/>
          </a:xfrm>
        </p:grpSpPr>
        <p:sp>
          <p:nvSpPr>
            <p:cNvPr id="39" name="Dicitura 02">
              <a:extLst>
                <a:ext uri="{FF2B5EF4-FFF2-40B4-BE49-F238E27FC236}">
                  <a16:creationId xmlns:a16="http://schemas.microsoft.com/office/drawing/2014/main" id="{65F304E2-7E9C-B774-6D16-605FDABF18A3}"/>
                </a:ext>
              </a:extLst>
            </p:cNvPr>
            <p:cNvSpPr txBox="1"/>
            <p:nvPr/>
          </p:nvSpPr>
          <p:spPr>
            <a:xfrm>
              <a:off x="70058" y="102541"/>
              <a:ext cx="1426577" cy="48218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 algn="r">
                <a:defRPr sz="2200">
                  <a:solidFill>
                    <a:srgbClr val="102C53"/>
                  </a:solidFill>
                </a:defRPr>
              </a:lvl1pPr>
            </a:lstStyle>
            <a:p>
              <a:r>
                <a:rPr sz="900" b="1" dirty="0" err="1">
                  <a:latin typeface="Manrope" pitchFamily="2" charset="0"/>
                </a:rPr>
                <a:t>Dicitura</a:t>
              </a:r>
              <a:r>
                <a:rPr sz="900" b="1" dirty="0">
                  <a:latin typeface="Manrope" pitchFamily="2" charset="0"/>
                </a:rPr>
                <a:t> 02</a:t>
              </a:r>
            </a:p>
          </p:txBody>
        </p:sp>
        <p:sp>
          <p:nvSpPr>
            <p:cNvPr id="40" name="Linea">
              <a:extLst>
                <a:ext uri="{FF2B5EF4-FFF2-40B4-BE49-F238E27FC236}">
                  <a16:creationId xmlns:a16="http://schemas.microsoft.com/office/drawing/2014/main" id="{0D3513D8-03DF-07FB-C95C-75AB43EA944A}"/>
                </a:ext>
              </a:extLst>
            </p:cNvPr>
            <p:cNvSpPr/>
            <p:nvPr/>
          </p:nvSpPr>
          <p:spPr>
            <a:xfrm flipV="1">
              <a:off x="1650093" y="-1"/>
              <a:ext cx="1" cy="1025419"/>
            </a:xfrm>
            <a:prstGeom prst="line">
              <a:avLst/>
            </a:prstGeom>
            <a:noFill/>
            <a:ln w="9525" cap="flat">
              <a:solidFill>
                <a:srgbClr val="102C53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endParaRPr sz="338" dirty="0">
                <a:latin typeface="Manrope" pitchFamily="2" charset="0"/>
              </a:endParaRPr>
            </a:p>
          </p:txBody>
        </p:sp>
      </p:grpSp>
      <p:grpSp>
        <p:nvGrpSpPr>
          <p:cNvPr id="41" name="Raggruppa">
            <a:extLst>
              <a:ext uri="{FF2B5EF4-FFF2-40B4-BE49-F238E27FC236}">
                <a16:creationId xmlns:a16="http://schemas.microsoft.com/office/drawing/2014/main" id="{EE4E4B32-B5F8-3F30-EE38-C91ECC226870}"/>
              </a:ext>
            </a:extLst>
          </p:cNvPr>
          <p:cNvGrpSpPr/>
          <p:nvPr userDrawn="1"/>
        </p:nvGrpSpPr>
        <p:grpSpPr>
          <a:xfrm>
            <a:off x="7104925" y="6152538"/>
            <a:ext cx="979517" cy="453158"/>
            <a:chOff x="60711" y="0"/>
            <a:chExt cx="1958904" cy="906313"/>
          </a:xfrm>
        </p:grpSpPr>
        <p:sp>
          <p:nvSpPr>
            <p:cNvPr id="42" name="Logo">
              <a:extLst>
                <a:ext uri="{FF2B5EF4-FFF2-40B4-BE49-F238E27FC236}">
                  <a16:creationId xmlns:a16="http://schemas.microsoft.com/office/drawing/2014/main" id="{01F912F9-4CA7-0309-4362-4AE504D449B0}"/>
                </a:ext>
              </a:extLst>
            </p:cNvPr>
            <p:cNvSpPr txBox="1"/>
            <p:nvPr/>
          </p:nvSpPr>
          <p:spPr>
            <a:xfrm>
              <a:off x="996967" y="135122"/>
              <a:ext cx="1022648" cy="63607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2800">
                  <a:solidFill>
                    <a:srgbClr val="D5D5D5"/>
                  </a:solidFill>
                </a:defRPr>
              </a:lvl1pPr>
            </a:lstStyle>
            <a:p>
              <a:r>
                <a:rPr sz="1400" dirty="0">
                  <a:latin typeface="Manrope" pitchFamily="2" charset="0"/>
                </a:rPr>
                <a:t>Logo</a:t>
              </a:r>
            </a:p>
          </p:txBody>
        </p:sp>
        <p:sp>
          <p:nvSpPr>
            <p:cNvPr id="43" name="Poligono">
              <a:extLst>
                <a:ext uri="{FF2B5EF4-FFF2-40B4-BE49-F238E27FC236}">
                  <a16:creationId xmlns:a16="http://schemas.microsoft.com/office/drawing/2014/main" id="{1A2CDB77-2460-9096-7611-C3E31F3AB038}"/>
                </a:ext>
              </a:extLst>
            </p:cNvPr>
            <p:cNvSpPr/>
            <p:nvPr/>
          </p:nvSpPr>
          <p:spPr>
            <a:xfrm>
              <a:off x="60711" y="0"/>
              <a:ext cx="784891" cy="90631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0"/>
                  </a:moveTo>
                  <a:lnTo>
                    <a:pt x="21600" y="5400"/>
                  </a:lnTo>
                  <a:lnTo>
                    <a:pt x="21600" y="16200"/>
                  </a:lnTo>
                  <a:lnTo>
                    <a:pt x="10800" y="21600"/>
                  </a:lnTo>
                  <a:lnTo>
                    <a:pt x="0" y="16200"/>
                  </a:lnTo>
                  <a:lnTo>
                    <a:pt x="0" y="5400"/>
                  </a:lnTo>
                  <a:close/>
                </a:path>
              </a:pathLst>
            </a:custGeom>
            <a:solidFill>
              <a:srgbClr val="D5D5D5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412756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 sz="1600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44" name="Raggruppa">
            <a:extLst>
              <a:ext uri="{FF2B5EF4-FFF2-40B4-BE49-F238E27FC236}">
                <a16:creationId xmlns:a16="http://schemas.microsoft.com/office/drawing/2014/main" id="{E9DC9E88-ED5E-A322-CEF0-BA8C7730DD17}"/>
              </a:ext>
            </a:extLst>
          </p:cNvPr>
          <p:cNvGrpSpPr/>
          <p:nvPr userDrawn="1"/>
        </p:nvGrpSpPr>
        <p:grpSpPr>
          <a:xfrm>
            <a:off x="3478116" y="6125021"/>
            <a:ext cx="2345580" cy="508191"/>
            <a:chOff x="-1" y="0"/>
            <a:chExt cx="4690853" cy="1016381"/>
          </a:xfrm>
        </p:grpSpPr>
        <p:grpSp>
          <p:nvGrpSpPr>
            <p:cNvPr id="45" name="Raggruppa">
              <a:extLst>
                <a:ext uri="{FF2B5EF4-FFF2-40B4-BE49-F238E27FC236}">
                  <a16:creationId xmlns:a16="http://schemas.microsoft.com/office/drawing/2014/main" id="{0AAB06EA-BD72-204E-2331-5ADA684865D6}"/>
                </a:ext>
              </a:extLst>
            </p:cNvPr>
            <p:cNvGrpSpPr/>
            <p:nvPr/>
          </p:nvGrpSpPr>
          <p:grpSpPr>
            <a:xfrm>
              <a:off x="-1" y="0"/>
              <a:ext cx="2032314" cy="1016381"/>
              <a:chOff x="0" y="0"/>
              <a:chExt cx="2032313" cy="1016380"/>
            </a:xfrm>
          </p:grpSpPr>
          <p:sp>
            <p:nvSpPr>
              <p:cNvPr id="49" name="Logo">
                <a:extLst>
                  <a:ext uri="{FF2B5EF4-FFF2-40B4-BE49-F238E27FC236}">
                    <a16:creationId xmlns:a16="http://schemas.microsoft.com/office/drawing/2014/main" id="{E2A46CB7-6126-FAF4-587A-DD55008E4667}"/>
                  </a:ext>
                </a:extLst>
              </p:cNvPr>
              <p:cNvSpPr txBox="1"/>
              <p:nvPr/>
            </p:nvSpPr>
            <p:spPr>
              <a:xfrm>
                <a:off x="1009665" y="190150"/>
                <a:ext cx="1022648" cy="63607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none" lIns="50800" tIns="50800" rIns="50800" bIns="50800" numCol="1" anchor="ctr">
                <a:spAutoFit/>
              </a:bodyPr>
              <a:lstStyle>
                <a:lvl1pPr>
                  <a:defRPr sz="2800">
                    <a:solidFill>
                      <a:srgbClr val="D5D5D5"/>
                    </a:solidFill>
                  </a:defRPr>
                </a:lvl1pPr>
              </a:lstStyle>
              <a:p>
                <a:r>
                  <a:rPr sz="1400" dirty="0">
                    <a:latin typeface="Manrope" pitchFamily="2" charset="0"/>
                  </a:rPr>
                  <a:t>Logo</a:t>
                </a:r>
              </a:p>
            </p:txBody>
          </p:sp>
          <p:sp>
            <p:nvSpPr>
              <p:cNvPr id="50" name="Triangolo">
                <a:extLst>
                  <a:ext uri="{FF2B5EF4-FFF2-40B4-BE49-F238E27FC236}">
                    <a16:creationId xmlns:a16="http://schemas.microsoft.com/office/drawing/2014/main" id="{49414913-DF6E-3124-0037-4413F4E9DBA5}"/>
                  </a:ext>
                </a:extLst>
              </p:cNvPr>
              <p:cNvSpPr/>
              <p:nvPr/>
            </p:nvSpPr>
            <p:spPr>
              <a:xfrm>
                <a:off x="0" y="0"/>
                <a:ext cx="1016380" cy="101638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0"/>
                    </a:moveTo>
                    <a:lnTo>
                      <a:pt x="21600" y="21600"/>
                    </a:lnTo>
                    <a:lnTo>
                      <a:pt x="0" y="21600"/>
                    </a:lnTo>
                    <a:close/>
                  </a:path>
                </a:pathLst>
              </a:custGeom>
              <a:solidFill>
                <a:srgbClr val="D5D5D5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 defTabSz="412756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 sz="16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  <p:grpSp>
          <p:nvGrpSpPr>
            <p:cNvPr id="46" name="Raggruppa">
              <a:extLst>
                <a:ext uri="{FF2B5EF4-FFF2-40B4-BE49-F238E27FC236}">
                  <a16:creationId xmlns:a16="http://schemas.microsoft.com/office/drawing/2014/main" id="{2E1D7F5F-ABE7-5DE5-9E9B-5271458A6691}"/>
                </a:ext>
              </a:extLst>
            </p:cNvPr>
            <p:cNvGrpSpPr/>
            <p:nvPr/>
          </p:nvGrpSpPr>
          <p:grpSpPr>
            <a:xfrm>
              <a:off x="2519023" y="0"/>
              <a:ext cx="2171829" cy="1016381"/>
              <a:chOff x="0" y="0"/>
              <a:chExt cx="2171826" cy="1016380"/>
            </a:xfrm>
          </p:grpSpPr>
          <p:sp>
            <p:nvSpPr>
              <p:cNvPr id="47" name="Logo">
                <a:extLst>
                  <a:ext uri="{FF2B5EF4-FFF2-40B4-BE49-F238E27FC236}">
                    <a16:creationId xmlns:a16="http://schemas.microsoft.com/office/drawing/2014/main" id="{FB792114-1E03-A8B8-F9F6-0BD1E522B30C}"/>
                  </a:ext>
                </a:extLst>
              </p:cNvPr>
              <p:cNvSpPr txBox="1"/>
              <p:nvPr/>
            </p:nvSpPr>
            <p:spPr>
              <a:xfrm>
                <a:off x="1149178" y="190150"/>
                <a:ext cx="1022648" cy="63607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none" lIns="50800" tIns="50800" rIns="50800" bIns="50800" numCol="1" anchor="ctr">
                <a:spAutoFit/>
              </a:bodyPr>
              <a:lstStyle>
                <a:lvl1pPr>
                  <a:defRPr sz="2800">
                    <a:solidFill>
                      <a:srgbClr val="D5D5D5"/>
                    </a:solidFill>
                  </a:defRPr>
                </a:lvl1pPr>
              </a:lstStyle>
              <a:p>
                <a:r>
                  <a:rPr sz="1400" dirty="0">
                    <a:latin typeface="Manrope" pitchFamily="2" charset="0"/>
                  </a:rPr>
                  <a:t>Logo</a:t>
                </a:r>
              </a:p>
            </p:txBody>
          </p:sp>
          <p:sp>
            <p:nvSpPr>
              <p:cNvPr id="48" name="Rettangolo arrotondato">
                <a:extLst>
                  <a:ext uri="{FF2B5EF4-FFF2-40B4-BE49-F238E27FC236}">
                    <a16:creationId xmlns:a16="http://schemas.microsoft.com/office/drawing/2014/main" id="{51D7D47B-E4A9-117B-C867-618C7B14273D}"/>
                  </a:ext>
                </a:extLst>
              </p:cNvPr>
              <p:cNvSpPr/>
              <p:nvPr/>
            </p:nvSpPr>
            <p:spPr>
              <a:xfrm>
                <a:off x="0" y="0"/>
                <a:ext cx="1016380" cy="1016380"/>
              </a:xfrm>
              <a:prstGeom prst="roundRect">
                <a:avLst>
                  <a:gd name="adj" fmla="val 9826"/>
                </a:avLst>
              </a:prstGeom>
              <a:solidFill>
                <a:srgbClr val="D5D5D5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 defTabSz="412756">
                  <a:defRPr sz="3200">
                    <a:solidFill>
                      <a:srgbClr val="D5D5D5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 sz="16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</p:grpSp>
      <p:pic>
        <p:nvPicPr>
          <p:cNvPr id="51" name="Immagine 50">
            <a:extLst>
              <a:ext uri="{FF2B5EF4-FFF2-40B4-BE49-F238E27FC236}">
                <a16:creationId xmlns:a16="http://schemas.microsoft.com/office/drawing/2014/main" id="{181E7BAF-676D-D668-15AC-6903A8FCDEC9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0934" y="6123318"/>
            <a:ext cx="1548101" cy="499859"/>
          </a:xfrm>
          <a:prstGeom prst="rect">
            <a:avLst/>
          </a:prstGeom>
        </p:spPr>
      </p:pic>
      <p:sp>
        <p:nvSpPr>
          <p:cNvPr id="52" name="Titolo 5">
            <a:extLst>
              <a:ext uri="{FF2B5EF4-FFF2-40B4-BE49-F238E27FC236}">
                <a16:creationId xmlns:a16="http://schemas.microsoft.com/office/drawing/2014/main" id="{FAD942FF-4AE3-BA4F-0D20-F8F6CDA75DB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3287" y="1873912"/>
            <a:ext cx="10986218" cy="2324100"/>
          </a:xfrm>
          <a:prstGeom prst="rect">
            <a:avLst/>
          </a:prstGeom>
        </p:spPr>
        <p:txBody>
          <a:bodyPr lIns="0" tIns="360000" rIns="0" bIns="0" anchor="t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it-IT" dirty="0"/>
              <a:t>Inserire titolo</a:t>
            </a:r>
          </a:p>
        </p:txBody>
      </p:sp>
      <p:sp>
        <p:nvSpPr>
          <p:cNvPr id="53" name="Tema / Titolo / Docente  |  00. 00. 0000">
            <a:extLst>
              <a:ext uri="{FF2B5EF4-FFF2-40B4-BE49-F238E27FC236}">
                <a16:creationId xmlns:a16="http://schemas.microsoft.com/office/drawing/2014/main" id="{21E39AD4-D17D-DA18-8557-753A1598EDBB}"/>
              </a:ext>
            </a:extLst>
          </p:cNvPr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600710" y="494701"/>
            <a:ext cx="4078060" cy="318490"/>
          </a:xfrm>
          <a:prstGeom prst="rect">
            <a:avLst/>
          </a:prstGeom>
        </p:spPr>
        <p:txBody>
          <a:bodyPr lIns="45719" tIns="45719" rIns="45719" bIns="45719">
            <a:noAutofit/>
          </a:bodyPr>
          <a:lstStyle>
            <a:lvl1pPr marL="0" indent="0">
              <a:lnSpc>
                <a:spcPct val="100000"/>
              </a:lnSpc>
              <a:buNone/>
              <a:defRPr sz="1200">
                <a:solidFill>
                  <a:schemeClr val="bg1"/>
                </a:solidFill>
                <a:latin typeface="Manrope" pitchFamily="2" charset="0"/>
              </a:defRPr>
            </a:lvl1pPr>
          </a:lstStyle>
          <a:p>
            <a:pPr marL="0" marR="0" lvl="0" indent="0" algn="l" defTabSz="41275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t-IT" dirty="0"/>
              <a:t>00. 00. 0000  |  Relatore</a:t>
            </a:r>
          </a:p>
        </p:txBody>
      </p:sp>
      <p:sp>
        <p:nvSpPr>
          <p:cNvPr id="31" name="Cerchio">
            <a:extLst>
              <a:ext uri="{FF2B5EF4-FFF2-40B4-BE49-F238E27FC236}">
                <a16:creationId xmlns:a16="http://schemas.microsoft.com/office/drawing/2014/main" id="{A9903704-CFC7-476C-9852-F48766C69614}"/>
              </a:ext>
            </a:extLst>
          </p:cNvPr>
          <p:cNvSpPr/>
          <p:nvPr userDrawn="1"/>
        </p:nvSpPr>
        <p:spPr>
          <a:xfrm rot="10800000">
            <a:off x="7559558" y="-2130267"/>
            <a:ext cx="4010434" cy="4010172"/>
          </a:xfrm>
          <a:prstGeom prst="ellipse">
            <a:avLst/>
          </a:prstGeom>
          <a:gradFill flip="none" rotWithShape="1">
            <a:gsLst>
              <a:gs pos="14000">
                <a:srgbClr val="FFFFFF">
                  <a:alpha val="30368"/>
                </a:srgbClr>
              </a:gs>
              <a:gs pos="13661">
                <a:srgbClr val="8896A9">
                  <a:alpha val="15184"/>
                </a:srgbClr>
              </a:gs>
              <a:gs pos="100000">
                <a:schemeClr val="accent1">
                  <a:alpha val="0"/>
                </a:schemeClr>
              </a:gs>
            </a:gsLst>
            <a:path path="circle">
              <a:fillToRect l="100000" t="100000"/>
            </a:path>
            <a:tileRect r="-100000" b="-100000"/>
          </a:gradFill>
          <a:ln w="12700">
            <a:miter lim="400000"/>
          </a:ln>
        </p:spPr>
        <p:txBody>
          <a:bodyPr lIns="25400" tIns="25400" rIns="25400" bIns="25400" anchor="ctr"/>
          <a:lstStyle/>
          <a:p>
            <a:pPr algn="ctr" defTabSz="412756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sz="1600" b="0" i="0" dirty="0">
              <a:latin typeface="Manrope" pitchFamily="2" charset="0"/>
              <a:cs typeface="Arial" panose="020B0604020202020204" pitchFamily="34" charset="0"/>
            </a:endParaRPr>
          </a:p>
        </p:txBody>
      </p:sp>
      <p:sp>
        <p:nvSpPr>
          <p:cNvPr id="32" name="Cerchio">
            <a:extLst>
              <a:ext uri="{FF2B5EF4-FFF2-40B4-BE49-F238E27FC236}">
                <a16:creationId xmlns:a16="http://schemas.microsoft.com/office/drawing/2014/main" id="{A6756836-4360-4832-91E9-DC1FED362D89}"/>
              </a:ext>
            </a:extLst>
          </p:cNvPr>
          <p:cNvSpPr/>
          <p:nvPr userDrawn="1"/>
        </p:nvSpPr>
        <p:spPr>
          <a:xfrm>
            <a:off x="7559559" y="1879907"/>
            <a:ext cx="4010432" cy="4010171"/>
          </a:xfrm>
          <a:prstGeom prst="ellipse">
            <a:avLst/>
          </a:prstGeom>
          <a:gradFill flip="none" rotWithShape="1">
            <a:gsLst>
              <a:gs pos="14000">
                <a:srgbClr val="FFFFFF">
                  <a:alpha val="30000"/>
                </a:srgbClr>
              </a:gs>
              <a:gs pos="13661">
                <a:srgbClr val="8896A9">
                  <a:alpha val="14846"/>
                </a:srgbClr>
              </a:gs>
              <a:gs pos="100000">
                <a:schemeClr val="accent1">
                  <a:alpha val="0"/>
                </a:schemeClr>
              </a:gs>
            </a:gsLst>
            <a:path path="circle">
              <a:fillToRect l="100000" t="100000"/>
            </a:path>
            <a:tileRect r="-100000" b="-100000"/>
          </a:gradFill>
          <a:ln w="12700">
            <a:miter lim="400000"/>
          </a:ln>
        </p:spPr>
        <p:txBody>
          <a:bodyPr lIns="25400" tIns="25400" rIns="25400" bIns="25400" anchor="ctr"/>
          <a:lstStyle/>
          <a:p>
            <a:pPr algn="ctr" defTabSz="412756">
              <a:defRPr sz="3200">
                <a:solidFill>
                  <a:srgbClr val="FFFFFF">
                    <a:alpha val="20092"/>
                  </a:srgbClr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sz="1600" b="0" i="0" dirty="0">
              <a:latin typeface="Manrope" pitchFamily="2" charset="0"/>
              <a:cs typeface="Arial" panose="020B0604020202020204" pitchFamily="34" charset="0"/>
            </a:endParaRPr>
          </a:p>
        </p:txBody>
      </p:sp>
      <p:cxnSp>
        <p:nvCxnSpPr>
          <p:cNvPr id="33" name="Connettore diritto 32">
            <a:extLst>
              <a:ext uri="{FF2B5EF4-FFF2-40B4-BE49-F238E27FC236}">
                <a16:creationId xmlns:a16="http://schemas.microsoft.com/office/drawing/2014/main" id="{21D738D7-7E88-4675-A0EF-E3BAD613F5D5}"/>
              </a:ext>
            </a:extLst>
          </p:cNvPr>
          <p:cNvCxnSpPr>
            <a:cxnSpLocks/>
          </p:cNvCxnSpPr>
          <p:nvPr userDrawn="1"/>
        </p:nvCxnSpPr>
        <p:spPr>
          <a:xfrm>
            <a:off x="11569992" y="-973483"/>
            <a:ext cx="0" cy="6858000"/>
          </a:xfrm>
          <a:prstGeom prst="line">
            <a:avLst/>
          </a:prstGeom>
          <a:ln w="6350">
            <a:solidFill>
              <a:schemeClr val="bg1">
                <a:alpha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Connettore diritto 53">
            <a:extLst>
              <a:ext uri="{FF2B5EF4-FFF2-40B4-BE49-F238E27FC236}">
                <a16:creationId xmlns:a16="http://schemas.microsoft.com/office/drawing/2014/main" id="{F9039971-82D3-47A9-A22B-57F88091170C}"/>
              </a:ext>
            </a:extLst>
          </p:cNvPr>
          <p:cNvCxnSpPr>
            <a:cxnSpLocks/>
          </p:cNvCxnSpPr>
          <p:nvPr userDrawn="1"/>
        </p:nvCxnSpPr>
        <p:spPr>
          <a:xfrm>
            <a:off x="7534019" y="-973483"/>
            <a:ext cx="0" cy="6858000"/>
          </a:xfrm>
          <a:prstGeom prst="line">
            <a:avLst/>
          </a:prstGeom>
          <a:ln w="6350">
            <a:solidFill>
              <a:schemeClr val="bg1">
                <a:alpha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Connettore diritto 54">
            <a:extLst>
              <a:ext uri="{FF2B5EF4-FFF2-40B4-BE49-F238E27FC236}">
                <a16:creationId xmlns:a16="http://schemas.microsoft.com/office/drawing/2014/main" id="{646E7D75-6D87-4823-9E66-BDAA6D07313A}"/>
              </a:ext>
            </a:extLst>
          </p:cNvPr>
          <p:cNvCxnSpPr>
            <a:cxnSpLocks/>
          </p:cNvCxnSpPr>
          <p:nvPr userDrawn="1"/>
        </p:nvCxnSpPr>
        <p:spPr>
          <a:xfrm>
            <a:off x="0" y="1879907"/>
            <a:ext cx="12192000" cy="0"/>
          </a:xfrm>
          <a:prstGeom prst="line">
            <a:avLst/>
          </a:prstGeom>
          <a:ln w="9525">
            <a:solidFill>
              <a:schemeClr val="bg1">
                <a:alpha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85500681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ver D">
    <p:bg>
      <p:bgPr>
        <a:gradFill>
          <a:gsLst>
            <a:gs pos="100000">
              <a:srgbClr val="8795A8"/>
            </a:gs>
            <a:gs pos="27000">
              <a:srgbClr val="102C53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e 3">
            <a:extLst>
              <a:ext uri="{FF2B5EF4-FFF2-40B4-BE49-F238E27FC236}">
                <a16:creationId xmlns:a16="http://schemas.microsoft.com/office/drawing/2014/main" id="{0F18E289-8097-CB41-B2E0-E50D794D361D}"/>
              </a:ext>
            </a:extLst>
          </p:cNvPr>
          <p:cNvSpPr/>
          <p:nvPr userDrawn="1"/>
        </p:nvSpPr>
        <p:spPr>
          <a:xfrm>
            <a:off x="2609" y="1424519"/>
            <a:ext cx="10887979" cy="10887270"/>
          </a:xfrm>
          <a:prstGeom prst="ellipse">
            <a:avLst/>
          </a:prstGeom>
          <a:gradFill flip="none" rotWithShape="1">
            <a:gsLst>
              <a:gs pos="38000">
                <a:schemeClr val="tx1">
                  <a:lumMod val="0"/>
                  <a:lumOff val="100000"/>
                  <a:alpha val="15412"/>
                </a:schemeClr>
              </a:gs>
              <a:gs pos="82000">
                <a:schemeClr val="accent3">
                  <a:alpha val="2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900" dirty="0">
              <a:latin typeface="Manrope" pitchFamily="2" charset="0"/>
            </a:endParaRPr>
          </a:p>
        </p:txBody>
      </p:sp>
      <p:sp>
        <p:nvSpPr>
          <p:cNvPr id="34" name="t">
            <a:extLst>
              <a:ext uri="{FF2B5EF4-FFF2-40B4-BE49-F238E27FC236}">
                <a16:creationId xmlns:a16="http://schemas.microsoft.com/office/drawing/2014/main" id="{5904BB58-3F14-9C88-2C51-FC53AD74ECDB}"/>
              </a:ext>
            </a:extLst>
          </p:cNvPr>
          <p:cNvSpPr/>
          <p:nvPr userDrawn="1"/>
        </p:nvSpPr>
        <p:spPr>
          <a:xfrm>
            <a:off x="-13900" y="5890078"/>
            <a:ext cx="12220596" cy="978076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25400" tIns="25400" rIns="25400" bIns="25400" anchor="ctr"/>
          <a:lstStyle>
            <a:lvl1pPr algn="ctr" defTabSz="825500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rPr sz="1600" dirty="0">
                <a:latin typeface="Arial" panose="020B0604020202020204" pitchFamily="34" charset="0"/>
                <a:cs typeface="Arial" panose="020B0604020202020204" pitchFamily="34" charset="0"/>
              </a:rPr>
              <a:t>t</a:t>
            </a:r>
          </a:p>
        </p:txBody>
      </p:sp>
      <p:grpSp>
        <p:nvGrpSpPr>
          <p:cNvPr id="35" name="Raggruppa">
            <a:extLst>
              <a:ext uri="{FF2B5EF4-FFF2-40B4-BE49-F238E27FC236}">
                <a16:creationId xmlns:a16="http://schemas.microsoft.com/office/drawing/2014/main" id="{10E0AFDC-3F66-1CFB-E987-27D87A91FC3E}"/>
              </a:ext>
            </a:extLst>
          </p:cNvPr>
          <p:cNvGrpSpPr/>
          <p:nvPr userDrawn="1"/>
        </p:nvGrpSpPr>
        <p:grpSpPr>
          <a:xfrm>
            <a:off x="2454737" y="6112429"/>
            <a:ext cx="774301" cy="512711"/>
            <a:chOff x="55030" y="-1"/>
            <a:chExt cx="1548497" cy="1025419"/>
          </a:xfrm>
        </p:grpSpPr>
        <p:sp>
          <p:nvSpPr>
            <p:cNvPr id="36" name="Dicitura 01">
              <a:extLst>
                <a:ext uri="{FF2B5EF4-FFF2-40B4-BE49-F238E27FC236}">
                  <a16:creationId xmlns:a16="http://schemas.microsoft.com/office/drawing/2014/main" id="{10073F5C-DD0F-6D06-4F37-6385373A1AB7}"/>
                </a:ext>
              </a:extLst>
            </p:cNvPr>
            <p:cNvSpPr txBox="1"/>
            <p:nvPr/>
          </p:nvSpPr>
          <p:spPr>
            <a:xfrm>
              <a:off x="55030" y="102541"/>
              <a:ext cx="1391313" cy="48218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 algn="r">
                <a:defRPr sz="2200">
                  <a:solidFill>
                    <a:srgbClr val="102C53"/>
                  </a:solidFill>
                </a:defRPr>
              </a:lvl1pPr>
            </a:lstStyle>
            <a:p>
              <a:r>
                <a:rPr sz="900" b="1" dirty="0" err="1">
                  <a:latin typeface="Manrope" pitchFamily="2" charset="0"/>
                </a:rPr>
                <a:t>Dicitura</a:t>
              </a:r>
              <a:r>
                <a:rPr sz="900" b="1" dirty="0">
                  <a:latin typeface="Manrope" pitchFamily="2" charset="0"/>
                </a:rPr>
                <a:t> 01</a:t>
              </a:r>
            </a:p>
          </p:txBody>
        </p:sp>
        <p:sp>
          <p:nvSpPr>
            <p:cNvPr id="37" name="Linea">
              <a:extLst>
                <a:ext uri="{FF2B5EF4-FFF2-40B4-BE49-F238E27FC236}">
                  <a16:creationId xmlns:a16="http://schemas.microsoft.com/office/drawing/2014/main" id="{A2D93BEA-CDAB-B761-4314-7A4D96C6DDEB}"/>
                </a:ext>
              </a:extLst>
            </p:cNvPr>
            <p:cNvSpPr/>
            <p:nvPr/>
          </p:nvSpPr>
          <p:spPr>
            <a:xfrm flipV="1">
              <a:off x="1603526" y="-1"/>
              <a:ext cx="1" cy="1025419"/>
            </a:xfrm>
            <a:prstGeom prst="line">
              <a:avLst/>
            </a:prstGeom>
            <a:noFill/>
            <a:ln w="9525" cap="flat">
              <a:solidFill>
                <a:srgbClr val="102C53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endParaRPr sz="338" dirty="0">
                <a:latin typeface="Manrope" pitchFamily="2" charset="0"/>
              </a:endParaRPr>
            </a:p>
          </p:txBody>
        </p:sp>
      </p:grpSp>
      <p:grpSp>
        <p:nvGrpSpPr>
          <p:cNvPr id="38" name="Raggruppa">
            <a:extLst>
              <a:ext uri="{FF2B5EF4-FFF2-40B4-BE49-F238E27FC236}">
                <a16:creationId xmlns:a16="http://schemas.microsoft.com/office/drawing/2014/main" id="{56DCEED6-6F0E-CCBB-2279-C15A32771039}"/>
              </a:ext>
            </a:extLst>
          </p:cNvPr>
          <p:cNvGrpSpPr/>
          <p:nvPr userDrawn="1"/>
        </p:nvGrpSpPr>
        <p:grpSpPr>
          <a:xfrm>
            <a:off x="6067169" y="6112429"/>
            <a:ext cx="790072" cy="512711"/>
            <a:chOff x="70058" y="-1"/>
            <a:chExt cx="1580036" cy="1025419"/>
          </a:xfrm>
        </p:grpSpPr>
        <p:sp>
          <p:nvSpPr>
            <p:cNvPr id="39" name="Dicitura 02">
              <a:extLst>
                <a:ext uri="{FF2B5EF4-FFF2-40B4-BE49-F238E27FC236}">
                  <a16:creationId xmlns:a16="http://schemas.microsoft.com/office/drawing/2014/main" id="{65F304E2-7E9C-B774-6D16-605FDABF18A3}"/>
                </a:ext>
              </a:extLst>
            </p:cNvPr>
            <p:cNvSpPr txBox="1"/>
            <p:nvPr/>
          </p:nvSpPr>
          <p:spPr>
            <a:xfrm>
              <a:off x="70058" y="102541"/>
              <a:ext cx="1426577" cy="48218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 algn="r">
                <a:defRPr sz="2200">
                  <a:solidFill>
                    <a:srgbClr val="102C53"/>
                  </a:solidFill>
                </a:defRPr>
              </a:lvl1pPr>
            </a:lstStyle>
            <a:p>
              <a:r>
                <a:rPr sz="900" b="1" dirty="0" err="1">
                  <a:latin typeface="Manrope" pitchFamily="2" charset="0"/>
                </a:rPr>
                <a:t>Dicitura</a:t>
              </a:r>
              <a:r>
                <a:rPr sz="900" b="1" dirty="0">
                  <a:latin typeface="Manrope" pitchFamily="2" charset="0"/>
                </a:rPr>
                <a:t> 02</a:t>
              </a:r>
            </a:p>
          </p:txBody>
        </p:sp>
        <p:sp>
          <p:nvSpPr>
            <p:cNvPr id="40" name="Linea">
              <a:extLst>
                <a:ext uri="{FF2B5EF4-FFF2-40B4-BE49-F238E27FC236}">
                  <a16:creationId xmlns:a16="http://schemas.microsoft.com/office/drawing/2014/main" id="{0D3513D8-03DF-07FB-C95C-75AB43EA944A}"/>
                </a:ext>
              </a:extLst>
            </p:cNvPr>
            <p:cNvSpPr/>
            <p:nvPr/>
          </p:nvSpPr>
          <p:spPr>
            <a:xfrm flipV="1">
              <a:off x="1650093" y="-1"/>
              <a:ext cx="1" cy="1025419"/>
            </a:xfrm>
            <a:prstGeom prst="line">
              <a:avLst/>
            </a:prstGeom>
            <a:noFill/>
            <a:ln w="9525" cap="flat">
              <a:solidFill>
                <a:srgbClr val="102C53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endParaRPr sz="338" dirty="0">
                <a:latin typeface="Manrope" pitchFamily="2" charset="0"/>
              </a:endParaRPr>
            </a:p>
          </p:txBody>
        </p:sp>
      </p:grpSp>
      <p:grpSp>
        <p:nvGrpSpPr>
          <p:cNvPr id="41" name="Raggruppa">
            <a:extLst>
              <a:ext uri="{FF2B5EF4-FFF2-40B4-BE49-F238E27FC236}">
                <a16:creationId xmlns:a16="http://schemas.microsoft.com/office/drawing/2014/main" id="{EE4E4B32-B5F8-3F30-EE38-C91ECC226870}"/>
              </a:ext>
            </a:extLst>
          </p:cNvPr>
          <p:cNvGrpSpPr/>
          <p:nvPr userDrawn="1"/>
        </p:nvGrpSpPr>
        <p:grpSpPr>
          <a:xfrm>
            <a:off x="7104925" y="6152538"/>
            <a:ext cx="979517" cy="453158"/>
            <a:chOff x="60711" y="0"/>
            <a:chExt cx="1958904" cy="906313"/>
          </a:xfrm>
        </p:grpSpPr>
        <p:sp>
          <p:nvSpPr>
            <p:cNvPr id="42" name="Logo">
              <a:extLst>
                <a:ext uri="{FF2B5EF4-FFF2-40B4-BE49-F238E27FC236}">
                  <a16:creationId xmlns:a16="http://schemas.microsoft.com/office/drawing/2014/main" id="{01F912F9-4CA7-0309-4362-4AE504D449B0}"/>
                </a:ext>
              </a:extLst>
            </p:cNvPr>
            <p:cNvSpPr txBox="1"/>
            <p:nvPr/>
          </p:nvSpPr>
          <p:spPr>
            <a:xfrm>
              <a:off x="996967" y="135122"/>
              <a:ext cx="1022648" cy="63607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2800">
                  <a:solidFill>
                    <a:srgbClr val="D5D5D5"/>
                  </a:solidFill>
                </a:defRPr>
              </a:lvl1pPr>
            </a:lstStyle>
            <a:p>
              <a:r>
                <a:rPr sz="1400" dirty="0">
                  <a:latin typeface="Manrope" pitchFamily="2" charset="0"/>
                </a:rPr>
                <a:t>Logo</a:t>
              </a:r>
            </a:p>
          </p:txBody>
        </p:sp>
        <p:sp>
          <p:nvSpPr>
            <p:cNvPr id="43" name="Poligono">
              <a:extLst>
                <a:ext uri="{FF2B5EF4-FFF2-40B4-BE49-F238E27FC236}">
                  <a16:creationId xmlns:a16="http://schemas.microsoft.com/office/drawing/2014/main" id="{1A2CDB77-2460-9096-7611-C3E31F3AB038}"/>
                </a:ext>
              </a:extLst>
            </p:cNvPr>
            <p:cNvSpPr/>
            <p:nvPr/>
          </p:nvSpPr>
          <p:spPr>
            <a:xfrm>
              <a:off x="60711" y="0"/>
              <a:ext cx="784891" cy="90631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0"/>
                  </a:moveTo>
                  <a:lnTo>
                    <a:pt x="21600" y="5400"/>
                  </a:lnTo>
                  <a:lnTo>
                    <a:pt x="21600" y="16200"/>
                  </a:lnTo>
                  <a:lnTo>
                    <a:pt x="10800" y="21600"/>
                  </a:lnTo>
                  <a:lnTo>
                    <a:pt x="0" y="16200"/>
                  </a:lnTo>
                  <a:lnTo>
                    <a:pt x="0" y="5400"/>
                  </a:lnTo>
                  <a:close/>
                </a:path>
              </a:pathLst>
            </a:custGeom>
            <a:solidFill>
              <a:srgbClr val="D5D5D5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412756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 sz="1600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44" name="Raggruppa">
            <a:extLst>
              <a:ext uri="{FF2B5EF4-FFF2-40B4-BE49-F238E27FC236}">
                <a16:creationId xmlns:a16="http://schemas.microsoft.com/office/drawing/2014/main" id="{E9DC9E88-ED5E-A322-CEF0-BA8C7730DD17}"/>
              </a:ext>
            </a:extLst>
          </p:cNvPr>
          <p:cNvGrpSpPr/>
          <p:nvPr userDrawn="1"/>
        </p:nvGrpSpPr>
        <p:grpSpPr>
          <a:xfrm>
            <a:off x="3478116" y="6125021"/>
            <a:ext cx="2345580" cy="508191"/>
            <a:chOff x="-1" y="0"/>
            <a:chExt cx="4690853" cy="1016381"/>
          </a:xfrm>
        </p:grpSpPr>
        <p:grpSp>
          <p:nvGrpSpPr>
            <p:cNvPr id="45" name="Raggruppa">
              <a:extLst>
                <a:ext uri="{FF2B5EF4-FFF2-40B4-BE49-F238E27FC236}">
                  <a16:creationId xmlns:a16="http://schemas.microsoft.com/office/drawing/2014/main" id="{0AAB06EA-BD72-204E-2331-5ADA684865D6}"/>
                </a:ext>
              </a:extLst>
            </p:cNvPr>
            <p:cNvGrpSpPr/>
            <p:nvPr/>
          </p:nvGrpSpPr>
          <p:grpSpPr>
            <a:xfrm>
              <a:off x="-1" y="0"/>
              <a:ext cx="2032314" cy="1016381"/>
              <a:chOff x="0" y="0"/>
              <a:chExt cx="2032313" cy="1016380"/>
            </a:xfrm>
          </p:grpSpPr>
          <p:sp>
            <p:nvSpPr>
              <p:cNvPr id="49" name="Logo">
                <a:extLst>
                  <a:ext uri="{FF2B5EF4-FFF2-40B4-BE49-F238E27FC236}">
                    <a16:creationId xmlns:a16="http://schemas.microsoft.com/office/drawing/2014/main" id="{E2A46CB7-6126-FAF4-587A-DD55008E4667}"/>
                  </a:ext>
                </a:extLst>
              </p:cNvPr>
              <p:cNvSpPr txBox="1"/>
              <p:nvPr/>
            </p:nvSpPr>
            <p:spPr>
              <a:xfrm>
                <a:off x="1009665" y="190150"/>
                <a:ext cx="1022648" cy="63607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none" lIns="50800" tIns="50800" rIns="50800" bIns="50800" numCol="1" anchor="ctr">
                <a:spAutoFit/>
              </a:bodyPr>
              <a:lstStyle>
                <a:lvl1pPr>
                  <a:defRPr sz="2800">
                    <a:solidFill>
                      <a:srgbClr val="D5D5D5"/>
                    </a:solidFill>
                  </a:defRPr>
                </a:lvl1pPr>
              </a:lstStyle>
              <a:p>
                <a:r>
                  <a:rPr sz="1400" dirty="0">
                    <a:latin typeface="Manrope" pitchFamily="2" charset="0"/>
                  </a:rPr>
                  <a:t>Logo</a:t>
                </a:r>
              </a:p>
            </p:txBody>
          </p:sp>
          <p:sp>
            <p:nvSpPr>
              <p:cNvPr id="50" name="Triangolo">
                <a:extLst>
                  <a:ext uri="{FF2B5EF4-FFF2-40B4-BE49-F238E27FC236}">
                    <a16:creationId xmlns:a16="http://schemas.microsoft.com/office/drawing/2014/main" id="{49414913-DF6E-3124-0037-4413F4E9DBA5}"/>
                  </a:ext>
                </a:extLst>
              </p:cNvPr>
              <p:cNvSpPr/>
              <p:nvPr/>
            </p:nvSpPr>
            <p:spPr>
              <a:xfrm>
                <a:off x="0" y="0"/>
                <a:ext cx="1016380" cy="101638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0"/>
                    </a:moveTo>
                    <a:lnTo>
                      <a:pt x="21600" y="21600"/>
                    </a:lnTo>
                    <a:lnTo>
                      <a:pt x="0" y="21600"/>
                    </a:lnTo>
                    <a:close/>
                  </a:path>
                </a:pathLst>
              </a:custGeom>
              <a:solidFill>
                <a:srgbClr val="D5D5D5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 defTabSz="412756">
                  <a:defRPr sz="32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 sz="16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  <p:grpSp>
          <p:nvGrpSpPr>
            <p:cNvPr id="46" name="Raggruppa">
              <a:extLst>
                <a:ext uri="{FF2B5EF4-FFF2-40B4-BE49-F238E27FC236}">
                  <a16:creationId xmlns:a16="http://schemas.microsoft.com/office/drawing/2014/main" id="{2E1D7F5F-ABE7-5DE5-9E9B-5271458A6691}"/>
                </a:ext>
              </a:extLst>
            </p:cNvPr>
            <p:cNvGrpSpPr/>
            <p:nvPr/>
          </p:nvGrpSpPr>
          <p:grpSpPr>
            <a:xfrm>
              <a:off x="2519023" y="0"/>
              <a:ext cx="2171829" cy="1016381"/>
              <a:chOff x="0" y="0"/>
              <a:chExt cx="2171826" cy="1016380"/>
            </a:xfrm>
          </p:grpSpPr>
          <p:sp>
            <p:nvSpPr>
              <p:cNvPr id="47" name="Logo">
                <a:extLst>
                  <a:ext uri="{FF2B5EF4-FFF2-40B4-BE49-F238E27FC236}">
                    <a16:creationId xmlns:a16="http://schemas.microsoft.com/office/drawing/2014/main" id="{FB792114-1E03-A8B8-F9F6-0BD1E522B30C}"/>
                  </a:ext>
                </a:extLst>
              </p:cNvPr>
              <p:cNvSpPr txBox="1"/>
              <p:nvPr/>
            </p:nvSpPr>
            <p:spPr>
              <a:xfrm>
                <a:off x="1149178" y="190150"/>
                <a:ext cx="1022648" cy="63607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none" lIns="50800" tIns="50800" rIns="50800" bIns="50800" numCol="1" anchor="ctr">
                <a:spAutoFit/>
              </a:bodyPr>
              <a:lstStyle>
                <a:lvl1pPr>
                  <a:defRPr sz="2800">
                    <a:solidFill>
                      <a:srgbClr val="D5D5D5"/>
                    </a:solidFill>
                  </a:defRPr>
                </a:lvl1pPr>
              </a:lstStyle>
              <a:p>
                <a:r>
                  <a:rPr sz="1400" dirty="0">
                    <a:latin typeface="Manrope" pitchFamily="2" charset="0"/>
                  </a:rPr>
                  <a:t>Logo</a:t>
                </a:r>
              </a:p>
            </p:txBody>
          </p:sp>
          <p:sp>
            <p:nvSpPr>
              <p:cNvPr id="48" name="Rettangolo arrotondato">
                <a:extLst>
                  <a:ext uri="{FF2B5EF4-FFF2-40B4-BE49-F238E27FC236}">
                    <a16:creationId xmlns:a16="http://schemas.microsoft.com/office/drawing/2014/main" id="{51D7D47B-E4A9-117B-C867-618C7B14273D}"/>
                  </a:ext>
                </a:extLst>
              </p:cNvPr>
              <p:cNvSpPr/>
              <p:nvPr/>
            </p:nvSpPr>
            <p:spPr>
              <a:xfrm>
                <a:off x="0" y="0"/>
                <a:ext cx="1016380" cy="1016380"/>
              </a:xfrm>
              <a:prstGeom prst="roundRect">
                <a:avLst>
                  <a:gd name="adj" fmla="val 9826"/>
                </a:avLst>
              </a:prstGeom>
              <a:solidFill>
                <a:srgbClr val="D5D5D5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 defTabSz="412756">
                  <a:defRPr sz="3200">
                    <a:solidFill>
                      <a:srgbClr val="D5D5D5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 sz="16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</p:grpSp>
      <p:pic>
        <p:nvPicPr>
          <p:cNvPr id="51" name="Immagine 50">
            <a:extLst>
              <a:ext uri="{FF2B5EF4-FFF2-40B4-BE49-F238E27FC236}">
                <a16:creationId xmlns:a16="http://schemas.microsoft.com/office/drawing/2014/main" id="{181E7BAF-676D-D668-15AC-6903A8FCDEC9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0934" y="6123318"/>
            <a:ext cx="1548101" cy="499859"/>
          </a:xfrm>
          <a:prstGeom prst="rect">
            <a:avLst/>
          </a:prstGeom>
        </p:spPr>
      </p:pic>
      <p:sp>
        <p:nvSpPr>
          <p:cNvPr id="52" name="Titolo 5">
            <a:extLst>
              <a:ext uri="{FF2B5EF4-FFF2-40B4-BE49-F238E27FC236}">
                <a16:creationId xmlns:a16="http://schemas.microsoft.com/office/drawing/2014/main" id="{FAD942FF-4AE3-BA4F-0D20-F8F6CDA75DB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3287" y="1873912"/>
            <a:ext cx="10986218" cy="2324100"/>
          </a:xfrm>
          <a:prstGeom prst="rect">
            <a:avLst/>
          </a:prstGeom>
        </p:spPr>
        <p:txBody>
          <a:bodyPr lIns="0" tIns="360000" rIns="0" bIns="0" anchor="t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it-IT" dirty="0"/>
              <a:t>Inserire titolo</a:t>
            </a:r>
          </a:p>
        </p:txBody>
      </p:sp>
      <p:sp>
        <p:nvSpPr>
          <p:cNvPr id="53" name="Tema / Titolo / Docente  |  00. 00. 0000">
            <a:extLst>
              <a:ext uri="{FF2B5EF4-FFF2-40B4-BE49-F238E27FC236}">
                <a16:creationId xmlns:a16="http://schemas.microsoft.com/office/drawing/2014/main" id="{21E39AD4-D17D-DA18-8557-753A1598EDBB}"/>
              </a:ext>
            </a:extLst>
          </p:cNvPr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600710" y="494701"/>
            <a:ext cx="4078060" cy="318490"/>
          </a:xfrm>
          <a:prstGeom prst="rect">
            <a:avLst/>
          </a:prstGeom>
        </p:spPr>
        <p:txBody>
          <a:bodyPr lIns="45719" tIns="45719" rIns="45719" bIns="45719">
            <a:noAutofit/>
          </a:bodyPr>
          <a:lstStyle>
            <a:lvl1pPr marL="0" indent="0">
              <a:lnSpc>
                <a:spcPct val="100000"/>
              </a:lnSpc>
              <a:buNone/>
              <a:defRPr sz="1200">
                <a:solidFill>
                  <a:schemeClr val="bg1"/>
                </a:solidFill>
                <a:latin typeface="Manrope" pitchFamily="2" charset="0"/>
              </a:defRPr>
            </a:lvl1pPr>
          </a:lstStyle>
          <a:p>
            <a:pPr marL="0" marR="0" lvl="0" indent="0" algn="l" defTabSz="41275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t-IT" dirty="0"/>
              <a:t>00. 00. 0000  |  Relatore</a:t>
            </a:r>
          </a:p>
        </p:txBody>
      </p:sp>
      <p:sp>
        <p:nvSpPr>
          <p:cNvPr id="62" name="Linea">
            <a:extLst>
              <a:ext uri="{FF2B5EF4-FFF2-40B4-BE49-F238E27FC236}">
                <a16:creationId xmlns:a16="http://schemas.microsoft.com/office/drawing/2014/main" id="{54CC51DA-C723-F8DB-C158-F298D04F09C3}"/>
              </a:ext>
            </a:extLst>
          </p:cNvPr>
          <p:cNvSpPr/>
          <p:nvPr userDrawn="1"/>
        </p:nvSpPr>
        <p:spPr>
          <a:xfrm>
            <a:off x="0" y="1416971"/>
            <a:ext cx="12192795" cy="0"/>
          </a:xfrm>
          <a:prstGeom prst="line">
            <a:avLst/>
          </a:prstGeom>
          <a:ln w="6350">
            <a:solidFill>
              <a:schemeClr val="bg1">
                <a:alpha val="50000"/>
              </a:schemeClr>
            </a:solidFill>
            <a:miter lim="400000"/>
          </a:ln>
        </p:spPr>
        <p:txBody>
          <a:bodyPr lIns="25400" tIns="25400" rIns="25400" bIns="25400" anchor="ctr"/>
          <a:lstStyle/>
          <a:p>
            <a:endParaRPr sz="338" dirty="0">
              <a:latin typeface="Manrope" pitchFamily="2" charset="0"/>
            </a:endParaRPr>
          </a:p>
        </p:txBody>
      </p:sp>
      <p:sp>
        <p:nvSpPr>
          <p:cNvPr id="3" name="Linea">
            <a:extLst>
              <a:ext uri="{FF2B5EF4-FFF2-40B4-BE49-F238E27FC236}">
                <a16:creationId xmlns:a16="http://schemas.microsoft.com/office/drawing/2014/main" id="{212AA810-2E06-6DB2-CF2D-E8B825DA18E6}"/>
              </a:ext>
            </a:extLst>
          </p:cNvPr>
          <p:cNvSpPr/>
          <p:nvPr userDrawn="1"/>
        </p:nvSpPr>
        <p:spPr>
          <a:xfrm rot="10800000" flipH="1">
            <a:off x="10895557" y="-1590"/>
            <a:ext cx="1" cy="6855889"/>
          </a:xfrm>
          <a:prstGeom prst="line">
            <a:avLst/>
          </a:prstGeom>
          <a:ln w="6350">
            <a:solidFill>
              <a:schemeClr val="bg1">
                <a:alpha val="50000"/>
              </a:schemeClr>
            </a:solidFill>
            <a:miter lim="400000"/>
          </a:ln>
        </p:spPr>
        <p:txBody>
          <a:bodyPr lIns="25399" tIns="25399" rIns="25399" bIns="25399" anchor="ctr"/>
          <a:lstStyle/>
          <a:p>
            <a:endParaRPr sz="1200" dirty="0">
              <a:latin typeface="Manrope" pitchFamily="2" charset="0"/>
            </a:endParaRPr>
          </a:p>
        </p:txBody>
      </p:sp>
      <p:sp>
        <p:nvSpPr>
          <p:cNvPr id="28" name="Ovale 27">
            <a:extLst>
              <a:ext uri="{FF2B5EF4-FFF2-40B4-BE49-F238E27FC236}">
                <a16:creationId xmlns:a16="http://schemas.microsoft.com/office/drawing/2014/main" id="{1526C403-D8EF-49F4-AE98-8D0CC36DA1EF}"/>
              </a:ext>
            </a:extLst>
          </p:cNvPr>
          <p:cNvSpPr/>
          <p:nvPr userDrawn="1"/>
        </p:nvSpPr>
        <p:spPr>
          <a:xfrm>
            <a:off x="2609" y="-9484154"/>
            <a:ext cx="10887979" cy="10887270"/>
          </a:xfrm>
          <a:prstGeom prst="ellipse">
            <a:avLst/>
          </a:prstGeom>
          <a:gradFill flip="none" rotWithShape="1">
            <a:gsLst>
              <a:gs pos="38000">
                <a:schemeClr val="tx1">
                  <a:lumMod val="0"/>
                  <a:lumOff val="100000"/>
                  <a:alpha val="15412"/>
                </a:schemeClr>
              </a:gs>
              <a:gs pos="82000">
                <a:schemeClr val="accent3">
                  <a:alpha val="2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900" dirty="0">
              <a:latin typeface="Manrope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55267574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ver 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Linea">
            <a:extLst>
              <a:ext uri="{FF2B5EF4-FFF2-40B4-BE49-F238E27FC236}">
                <a16:creationId xmlns:a16="http://schemas.microsoft.com/office/drawing/2014/main" id="{06A5565B-3792-761F-D5E8-89E83049F337}"/>
              </a:ext>
            </a:extLst>
          </p:cNvPr>
          <p:cNvSpPr/>
          <p:nvPr userDrawn="1"/>
        </p:nvSpPr>
        <p:spPr>
          <a:xfrm>
            <a:off x="0" y="3429000"/>
            <a:ext cx="12192795" cy="0"/>
          </a:xfrm>
          <a:prstGeom prst="line">
            <a:avLst/>
          </a:prstGeom>
          <a:ln w="6350">
            <a:solidFill>
              <a:srgbClr val="102C53"/>
            </a:solidFill>
            <a:miter lim="400000"/>
          </a:ln>
        </p:spPr>
        <p:txBody>
          <a:bodyPr lIns="25400" tIns="25400" rIns="25400" bIns="25400" anchor="ctr"/>
          <a:lstStyle/>
          <a:p>
            <a:endParaRPr sz="338" dirty="0">
              <a:latin typeface="Manrope" pitchFamily="2" charset="0"/>
            </a:endParaRPr>
          </a:p>
        </p:txBody>
      </p:sp>
      <p:sp>
        <p:nvSpPr>
          <p:cNvPr id="12" name="Linea">
            <a:extLst>
              <a:ext uri="{FF2B5EF4-FFF2-40B4-BE49-F238E27FC236}">
                <a16:creationId xmlns:a16="http://schemas.microsoft.com/office/drawing/2014/main" id="{39CEE595-3918-20DF-0A93-E1BE36E4BCF4}"/>
              </a:ext>
            </a:extLst>
          </p:cNvPr>
          <p:cNvSpPr/>
          <p:nvPr userDrawn="1"/>
        </p:nvSpPr>
        <p:spPr>
          <a:xfrm flipV="1">
            <a:off x="11566815" y="15448"/>
            <a:ext cx="0" cy="6827108"/>
          </a:xfrm>
          <a:prstGeom prst="line">
            <a:avLst/>
          </a:prstGeom>
          <a:ln w="6350">
            <a:solidFill>
              <a:srgbClr val="102C53"/>
            </a:solidFill>
            <a:miter lim="400000"/>
          </a:ln>
        </p:spPr>
        <p:txBody>
          <a:bodyPr lIns="25400" tIns="25400" rIns="25400" bIns="25400" anchor="ctr"/>
          <a:lstStyle/>
          <a:p>
            <a:endParaRPr sz="338" dirty="0">
              <a:latin typeface="Manrope" pitchFamily="2" charset="0"/>
            </a:endParaRPr>
          </a:p>
        </p:txBody>
      </p:sp>
      <p:sp>
        <p:nvSpPr>
          <p:cNvPr id="13" name="Linea">
            <a:extLst>
              <a:ext uri="{FF2B5EF4-FFF2-40B4-BE49-F238E27FC236}">
                <a16:creationId xmlns:a16="http://schemas.microsoft.com/office/drawing/2014/main" id="{1FF15F9B-EC12-8E00-194B-C92BF9532474}"/>
              </a:ext>
            </a:extLst>
          </p:cNvPr>
          <p:cNvSpPr/>
          <p:nvPr userDrawn="1"/>
        </p:nvSpPr>
        <p:spPr>
          <a:xfrm flipV="1">
            <a:off x="7562733" y="15448"/>
            <a:ext cx="0" cy="6827108"/>
          </a:xfrm>
          <a:prstGeom prst="line">
            <a:avLst/>
          </a:prstGeom>
          <a:ln w="6350">
            <a:solidFill>
              <a:srgbClr val="102C53"/>
            </a:solidFill>
            <a:miter lim="400000"/>
          </a:ln>
        </p:spPr>
        <p:txBody>
          <a:bodyPr lIns="25400" tIns="25400" rIns="25400" bIns="25400" anchor="ctr"/>
          <a:lstStyle/>
          <a:p>
            <a:endParaRPr sz="338" dirty="0">
              <a:latin typeface="Manrope" pitchFamily="2" charset="0"/>
            </a:endParaRPr>
          </a:p>
        </p:txBody>
      </p:sp>
      <p:sp>
        <p:nvSpPr>
          <p:cNvPr id="14" name="Tema / Titolo / Docente  |  00. 00. 0000">
            <a:extLst>
              <a:ext uri="{FF2B5EF4-FFF2-40B4-BE49-F238E27FC236}">
                <a16:creationId xmlns:a16="http://schemas.microsoft.com/office/drawing/2014/main" id="{1DCB0E58-CB34-9BB0-27A9-F358FEB81E9A}"/>
              </a:ext>
            </a:extLst>
          </p:cNvPr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600710" y="5929933"/>
            <a:ext cx="4078060" cy="318490"/>
          </a:xfrm>
          <a:prstGeom prst="rect">
            <a:avLst/>
          </a:prstGeom>
        </p:spPr>
        <p:txBody>
          <a:bodyPr lIns="45719" tIns="45719" rIns="45719" bIns="45719">
            <a:noAutofit/>
          </a:bodyPr>
          <a:lstStyle>
            <a:lvl1pPr marL="0" indent="0">
              <a:lnSpc>
                <a:spcPct val="100000"/>
              </a:lnSpc>
              <a:buNone/>
              <a:defRPr sz="1200">
                <a:solidFill>
                  <a:schemeClr val="tx2"/>
                </a:solidFill>
                <a:latin typeface="Manrope" pitchFamily="2" charset="0"/>
              </a:defRPr>
            </a:lvl1pPr>
          </a:lstStyle>
          <a:p>
            <a:pPr marL="0" marR="0" lvl="0" indent="0" algn="l" defTabSz="41275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t-IT" dirty="0"/>
              <a:t>00. 00. 0000  |  Relatore</a:t>
            </a:r>
          </a:p>
        </p:txBody>
      </p:sp>
      <p:sp>
        <p:nvSpPr>
          <p:cNvPr id="17" name="Titolo 5">
            <a:extLst>
              <a:ext uri="{FF2B5EF4-FFF2-40B4-BE49-F238E27FC236}">
                <a16:creationId xmlns:a16="http://schemas.microsoft.com/office/drawing/2014/main" id="{4DAF60AC-FCFA-4F79-8AA6-85AC61BFAA4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3287" y="3429000"/>
            <a:ext cx="6953096" cy="2324100"/>
          </a:xfrm>
          <a:prstGeom prst="rect">
            <a:avLst/>
          </a:prstGeom>
        </p:spPr>
        <p:txBody>
          <a:bodyPr lIns="0" tIns="360000" rIns="0" bIns="0" anchor="t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it-IT" dirty="0"/>
              <a:t>Inserire titolo</a:t>
            </a:r>
            <a:br>
              <a:rPr lang="it-IT" dirty="0"/>
            </a:br>
            <a:r>
              <a:rPr lang="it-IT" dirty="0"/>
              <a:t>Presentazione</a:t>
            </a:r>
          </a:p>
        </p:txBody>
      </p:sp>
      <p:sp>
        <p:nvSpPr>
          <p:cNvPr id="21" name="Cerchio">
            <a:extLst>
              <a:ext uri="{FF2B5EF4-FFF2-40B4-BE49-F238E27FC236}">
                <a16:creationId xmlns:a16="http://schemas.microsoft.com/office/drawing/2014/main" id="{6E7576C8-25DA-044B-E1DD-8104EE1A54CF}"/>
              </a:ext>
            </a:extLst>
          </p:cNvPr>
          <p:cNvSpPr/>
          <p:nvPr userDrawn="1"/>
        </p:nvSpPr>
        <p:spPr>
          <a:xfrm rot="5400000">
            <a:off x="7572787" y="-581302"/>
            <a:ext cx="4010172" cy="4010432"/>
          </a:xfrm>
          <a:prstGeom prst="ellipse">
            <a:avLst/>
          </a:prstGeom>
          <a:gradFill flip="none" rotWithShape="1">
            <a:gsLst>
              <a:gs pos="85000">
                <a:srgbClr val="FFFFFF">
                  <a:alpha val="0"/>
                </a:srgbClr>
              </a:gs>
              <a:gs pos="0">
                <a:srgbClr val="8795A8"/>
              </a:gs>
              <a:gs pos="100000">
                <a:schemeClr val="accent1"/>
              </a:gs>
            </a:gsLst>
            <a:path path="circle">
              <a:fillToRect l="100000" t="100000"/>
            </a:path>
            <a:tileRect r="-100000" b="-100000"/>
          </a:gradFill>
          <a:ln w="12700">
            <a:miter lim="400000"/>
          </a:ln>
        </p:spPr>
        <p:txBody>
          <a:bodyPr lIns="25400" tIns="25400" rIns="25400" bIns="25400" anchor="ctr"/>
          <a:lstStyle/>
          <a:p>
            <a:pPr algn="ctr" defTabSz="412756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sz="1600" dirty="0">
              <a:latin typeface="Manrope" pitchFamily="2" charset="0"/>
              <a:cs typeface="Arial" panose="020B0604020202020204" pitchFamily="34" charset="0"/>
            </a:endParaRPr>
          </a:p>
        </p:txBody>
      </p:sp>
      <p:sp>
        <p:nvSpPr>
          <p:cNvPr id="22" name="Cerchio">
            <a:extLst>
              <a:ext uri="{FF2B5EF4-FFF2-40B4-BE49-F238E27FC236}">
                <a16:creationId xmlns:a16="http://schemas.microsoft.com/office/drawing/2014/main" id="{30211EF7-C505-8055-D080-3F3D88BB6BE8}"/>
              </a:ext>
            </a:extLst>
          </p:cNvPr>
          <p:cNvSpPr/>
          <p:nvPr userDrawn="1"/>
        </p:nvSpPr>
        <p:spPr>
          <a:xfrm rot="16200000">
            <a:off x="7572787" y="3428871"/>
            <a:ext cx="4010172" cy="4010432"/>
          </a:xfrm>
          <a:prstGeom prst="ellipse">
            <a:avLst/>
          </a:prstGeom>
          <a:gradFill flip="none" rotWithShape="1">
            <a:gsLst>
              <a:gs pos="85000">
                <a:srgbClr val="FFFFFF">
                  <a:alpha val="0"/>
                </a:srgbClr>
              </a:gs>
              <a:gs pos="0">
                <a:srgbClr val="8795A8"/>
              </a:gs>
              <a:gs pos="100000">
                <a:schemeClr val="accent1"/>
              </a:gs>
            </a:gsLst>
            <a:path path="circle">
              <a:fillToRect l="100000" t="100000"/>
            </a:path>
            <a:tileRect r="-100000" b="-100000"/>
          </a:gradFill>
          <a:ln w="12700">
            <a:miter lim="400000"/>
          </a:ln>
        </p:spPr>
        <p:txBody>
          <a:bodyPr lIns="25400" tIns="25400" rIns="25400" bIns="25400" anchor="ctr"/>
          <a:lstStyle/>
          <a:p>
            <a:pPr algn="ctr" defTabSz="412756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sz="1600" dirty="0">
              <a:latin typeface="Manrope" pitchFamily="2" charset="0"/>
              <a:cs typeface="Arial" panose="020B0604020202020204" pitchFamily="34" charset="0"/>
            </a:endParaRPr>
          </a:p>
        </p:txBody>
      </p:sp>
      <p:pic>
        <p:nvPicPr>
          <p:cNvPr id="10" name="Immagine 9">
            <a:extLst>
              <a:ext uri="{FF2B5EF4-FFF2-40B4-BE49-F238E27FC236}">
                <a16:creationId xmlns:a16="http://schemas.microsoft.com/office/drawing/2014/main" id="{A737DCA1-8034-4460-9A29-E445D90EE9B3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7559" y="558879"/>
            <a:ext cx="2124000" cy="6858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97884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sorio_A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189FF9E0-0F2A-4E7B-ADD7-33314E9E93E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216275" y="1418313"/>
            <a:ext cx="8640763" cy="1299008"/>
          </a:xfrm>
        </p:spPr>
        <p:txBody>
          <a:bodyPr anchor="ctr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it-IT" dirty="0"/>
              <a:t>Titolo del divisorio</a:t>
            </a:r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8E134B4D-D1C6-403C-87F8-32776FD0E8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9FAAABBF-07DF-42F8-A6A4-551AAE76E113}" type="datetime1">
              <a:rPr lang="it-IT" smtClean="0"/>
              <a:t>08/07/2024</a:t>
            </a:fld>
            <a:endParaRPr lang="it-IT" dirty="0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27C40DD1-2473-433A-86AF-A19E5D1CA2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it-IT"/>
              <a:t>Titolo (inserire dal Tab Inserisci &gt; intestazione &gt; applica a tutte)</a:t>
            </a:r>
            <a:endParaRPr lang="it-IT" dirty="0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F5E4E6DD-3673-45F3-B980-656947B068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3135EEA2-8D42-4D46-95A6-66E65FDC5EB1}" type="slidenum">
              <a:rPr lang="it-IT" smtClean="0"/>
              <a:pPr/>
              <a:t>‹N›</a:t>
            </a:fld>
            <a:endParaRPr lang="it-IT"/>
          </a:p>
        </p:txBody>
      </p:sp>
      <p:sp>
        <p:nvSpPr>
          <p:cNvPr id="6" name="Ovale 5">
            <a:extLst>
              <a:ext uri="{FF2B5EF4-FFF2-40B4-BE49-F238E27FC236}">
                <a16:creationId xmlns:a16="http://schemas.microsoft.com/office/drawing/2014/main" id="{419AA845-D4AF-40CE-B7F3-A1B95A20D2F3}"/>
              </a:ext>
            </a:extLst>
          </p:cNvPr>
          <p:cNvSpPr/>
          <p:nvPr userDrawn="1"/>
        </p:nvSpPr>
        <p:spPr>
          <a:xfrm>
            <a:off x="0" y="1418312"/>
            <a:ext cx="1284270" cy="1284270"/>
          </a:xfrm>
          <a:prstGeom prst="ellipse">
            <a:avLst/>
          </a:prstGeom>
          <a:noFill/>
          <a:ln w="9525">
            <a:solidFill>
              <a:schemeClr val="bg1">
                <a:alpha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cxnSp>
        <p:nvCxnSpPr>
          <p:cNvPr id="7" name="Connettore diritto 6">
            <a:extLst>
              <a:ext uri="{FF2B5EF4-FFF2-40B4-BE49-F238E27FC236}">
                <a16:creationId xmlns:a16="http://schemas.microsoft.com/office/drawing/2014/main" id="{BA29D2F2-5AC8-4927-AA1D-19630D333830}"/>
              </a:ext>
            </a:extLst>
          </p:cNvPr>
          <p:cNvCxnSpPr>
            <a:cxnSpLocks/>
          </p:cNvCxnSpPr>
          <p:nvPr userDrawn="1"/>
        </p:nvCxnSpPr>
        <p:spPr>
          <a:xfrm>
            <a:off x="0" y="1418312"/>
            <a:ext cx="12192000" cy="0"/>
          </a:xfrm>
          <a:prstGeom prst="line">
            <a:avLst/>
          </a:prstGeom>
          <a:ln w="9525">
            <a:solidFill>
              <a:schemeClr val="bg1">
                <a:alpha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Connettore diritto 7">
            <a:extLst>
              <a:ext uri="{FF2B5EF4-FFF2-40B4-BE49-F238E27FC236}">
                <a16:creationId xmlns:a16="http://schemas.microsoft.com/office/drawing/2014/main" id="{53C00AF5-6CFB-4B05-922E-59446B4D5F1D}"/>
              </a:ext>
            </a:extLst>
          </p:cNvPr>
          <p:cNvCxnSpPr>
            <a:cxnSpLocks/>
          </p:cNvCxnSpPr>
          <p:nvPr userDrawn="1"/>
        </p:nvCxnSpPr>
        <p:spPr>
          <a:xfrm>
            <a:off x="0" y="2717320"/>
            <a:ext cx="12192000" cy="0"/>
          </a:xfrm>
          <a:prstGeom prst="line">
            <a:avLst/>
          </a:prstGeom>
          <a:ln w="9525">
            <a:solidFill>
              <a:schemeClr val="bg1">
                <a:alpha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Connettore diritto 11">
            <a:extLst>
              <a:ext uri="{FF2B5EF4-FFF2-40B4-BE49-F238E27FC236}">
                <a16:creationId xmlns:a16="http://schemas.microsoft.com/office/drawing/2014/main" id="{28D8426E-B0F3-4A04-99ED-0D9D1A7A694E}"/>
              </a:ext>
            </a:extLst>
          </p:cNvPr>
          <p:cNvCxnSpPr>
            <a:cxnSpLocks/>
          </p:cNvCxnSpPr>
          <p:nvPr userDrawn="1"/>
        </p:nvCxnSpPr>
        <p:spPr>
          <a:xfrm flipV="1">
            <a:off x="1284270" y="1"/>
            <a:ext cx="0" cy="7099442"/>
          </a:xfrm>
          <a:prstGeom prst="line">
            <a:avLst/>
          </a:prstGeom>
          <a:ln w="9525">
            <a:solidFill>
              <a:schemeClr val="bg1">
                <a:alpha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Segnaposto testo 16">
            <a:extLst>
              <a:ext uri="{FF2B5EF4-FFF2-40B4-BE49-F238E27FC236}">
                <a16:creationId xmlns:a16="http://schemas.microsoft.com/office/drawing/2014/main" id="{4D2183DA-6999-4DF4-AE0B-EDCD204668B6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765931" y="3961597"/>
            <a:ext cx="3091107" cy="2359025"/>
          </a:xfrm>
        </p:spPr>
        <p:txBody>
          <a:bodyPr anchor="b">
            <a:normAutofit/>
          </a:bodyPr>
          <a:lstStyle>
            <a:lvl1pPr algn="r">
              <a:defRPr sz="9600">
                <a:solidFill>
                  <a:schemeClr val="bg1"/>
                </a:solidFill>
              </a:defRPr>
            </a:lvl1pPr>
          </a:lstStyle>
          <a:p>
            <a:pPr lvl="0"/>
            <a:r>
              <a:rPr lang="it-IT" dirty="0"/>
              <a:t>00</a:t>
            </a:r>
          </a:p>
        </p:txBody>
      </p:sp>
      <p:sp>
        <p:nvSpPr>
          <p:cNvPr id="11" name="Ovale 10">
            <a:extLst>
              <a:ext uri="{FF2B5EF4-FFF2-40B4-BE49-F238E27FC236}">
                <a16:creationId xmlns:a16="http://schemas.microsoft.com/office/drawing/2014/main" id="{35E14663-8764-4DCE-B9CB-7C9A4CEA9BB5}"/>
              </a:ext>
            </a:extLst>
          </p:cNvPr>
          <p:cNvSpPr/>
          <p:nvPr userDrawn="1"/>
        </p:nvSpPr>
        <p:spPr>
          <a:xfrm rot="6083929">
            <a:off x="1311375" y="1414011"/>
            <a:ext cx="10887270" cy="10887979"/>
          </a:xfrm>
          <a:prstGeom prst="ellipse">
            <a:avLst/>
          </a:prstGeom>
          <a:gradFill flip="none" rotWithShape="1">
            <a:gsLst>
              <a:gs pos="38000">
                <a:schemeClr val="tx1">
                  <a:lumMod val="0"/>
                  <a:lumOff val="100000"/>
                  <a:alpha val="0"/>
                </a:schemeClr>
              </a:gs>
              <a:gs pos="82000">
                <a:schemeClr val="accent3">
                  <a:alpha val="2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900" dirty="0">
              <a:latin typeface="Manrope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51853932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ver F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studente-6.jpg">
            <a:extLst>
              <a:ext uri="{FF2B5EF4-FFF2-40B4-BE49-F238E27FC236}">
                <a16:creationId xmlns:a16="http://schemas.microsoft.com/office/drawing/2014/main" id="{DA0DDB76-F351-4164-94AE-C6D2D1E45FB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68" b="7868"/>
          <a:stretch/>
        </p:blipFill>
        <p:spPr>
          <a:xfrm>
            <a:off x="1" y="-15446"/>
            <a:ext cx="12202569" cy="6873447"/>
          </a:xfrm>
          <a:prstGeom prst="rect">
            <a:avLst/>
          </a:prstGeom>
        </p:spPr>
      </p:pic>
      <p:sp>
        <p:nvSpPr>
          <p:cNvPr id="12" name="Rettangolo">
            <a:extLst>
              <a:ext uri="{FF2B5EF4-FFF2-40B4-BE49-F238E27FC236}">
                <a16:creationId xmlns:a16="http://schemas.microsoft.com/office/drawing/2014/main" id="{A66CE9DD-F14C-4A96-8D86-1FA07F6449E0}"/>
              </a:ext>
            </a:extLst>
          </p:cNvPr>
          <p:cNvSpPr/>
          <p:nvPr userDrawn="1"/>
        </p:nvSpPr>
        <p:spPr>
          <a:xfrm>
            <a:off x="0" y="0"/>
            <a:ext cx="12212345" cy="6858000"/>
          </a:xfrm>
          <a:prstGeom prst="rect">
            <a:avLst/>
          </a:prstGeom>
          <a:gradFill flip="none" rotWithShape="1">
            <a:gsLst>
              <a:gs pos="0">
                <a:srgbClr val="FFFFFF">
                  <a:alpha val="0"/>
                </a:srgbClr>
              </a:gs>
              <a:gs pos="72000">
                <a:srgbClr val="FFFFFF"/>
              </a:gs>
            </a:gsLst>
            <a:lin ang="5400000" scaled="0"/>
            <a:tileRect/>
          </a:gradFill>
          <a:ln w="12700">
            <a:miter lim="400000"/>
          </a:ln>
        </p:spPr>
        <p:txBody>
          <a:bodyPr lIns="25400" tIns="25400" rIns="25400" bIns="25400" anchor="ctr"/>
          <a:lstStyle/>
          <a:p>
            <a:pPr algn="ctr" defTabSz="412756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" name="Linea">
            <a:extLst>
              <a:ext uri="{FF2B5EF4-FFF2-40B4-BE49-F238E27FC236}">
                <a16:creationId xmlns:a16="http://schemas.microsoft.com/office/drawing/2014/main" id="{B39406AE-79B6-49A1-923B-123760D8505F}"/>
              </a:ext>
            </a:extLst>
          </p:cNvPr>
          <p:cNvSpPr/>
          <p:nvPr userDrawn="1"/>
        </p:nvSpPr>
        <p:spPr>
          <a:xfrm>
            <a:off x="0" y="1980994"/>
            <a:ext cx="12192795" cy="0"/>
          </a:xfrm>
          <a:prstGeom prst="line">
            <a:avLst/>
          </a:prstGeom>
          <a:ln w="6350">
            <a:solidFill>
              <a:schemeClr val="accent1">
                <a:alpha val="50000"/>
              </a:schemeClr>
            </a:solidFill>
            <a:miter lim="400000"/>
          </a:ln>
        </p:spPr>
        <p:txBody>
          <a:bodyPr lIns="25400" tIns="25400" rIns="25400" bIns="25400" anchor="ctr"/>
          <a:lstStyle/>
          <a:p>
            <a:endParaRPr sz="338" dirty="0">
              <a:latin typeface="Manrope" pitchFamily="2" charset="0"/>
            </a:endParaRPr>
          </a:p>
        </p:txBody>
      </p:sp>
      <p:sp>
        <p:nvSpPr>
          <p:cNvPr id="17" name="Linea">
            <a:extLst>
              <a:ext uri="{FF2B5EF4-FFF2-40B4-BE49-F238E27FC236}">
                <a16:creationId xmlns:a16="http://schemas.microsoft.com/office/drawing/2014/main" id="{DCC9F3C9-7921-43F1-BB63-5744C63E565E}"/>
              </a:ext>
            </a:extLst>
          </p:cNvPr>
          <p:cNvSpPr/>
          <p:nvPr userDrawn="1"/>
        </p:nvSpPr>
        <p:spPr>
          <a:xfrm flipV="1">
            <a:off x="10715224" y="15448"/>
            <a:ext cx="0" cy="6827108"/>
          </a:xfrm>
          <a:prstGeom prst="line">
            <a:avLst/>
          </a:prstGeom>
          <a:ln w="6350">
            <a:solidFill>
              <a:schemeClr val="tx2">
                <a:alpha val="50000"/>
              </a:schemeClr>
            </a:solidFill>
            <a:miter lim="400000"/>
          </a:ln>
        </p:spPr>
        <p:txBody>
          <a:bodyPr lIns="25400" tIns="25400" rIns="25400" bIns="25400" anchor="ctr"/>
          <a:lstStyle/>
          <a:p>
            <a:endParaRPr sz="338" dirty="0">
              <a:latin typeface="Manrope" pitchFamily="2" charset="0"/>
            </a:endParaRPr>
          </a:p>
        </p:txBody>
      </p:sp>
      <p:pic>
        <p:nvPicPr>
          <p:cNvPr id="11" name="Immagine 10">
            <a:extLst>
              <a:ext uri="{FF2B5EF4-FFF2-40B4-BE49-F238E27FC236}">
                <a16:creationId xmlns:a16="http://schemas.microsoft.com/office/drawing/2014/main" id="{A37EF6FA-9E02-465C-BF2C-F79206AB583F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8415" y="340536"/>
            <a:ext cx="2520000" cy="1099885"/>
          </a:xfrm>
          <a:prstGeom prst="rect">
            <a:avLst/>
          </a:prstGeom>
        </p:spPr>
      </p:pic>
      <p:sp>
        <p:nvSpPr>
          <p:cNvPr id="10" name="Ovale 9">
            <a:extLst>
              <a:ext uri="{FF2B5EF4-FFF2-40B4-BE49-F238E27FC236}">
                <a16:creationId xmlns:a16="http://schemas.microsoft.com/office/drawing/2014/main" id="{1CCADD42-EE9E-4858-B6FB-01BA6E38FAD3}"/>
              </a:ext>
            </a:extLst>
          </p:cNvPr>
          <p:cNvSpPr/>
          <p:nvPr userDrawn="1"/>
        </p:nvSpPr>
        <p:spPr>
          <a:xfrm rot="18900000">
            <a:off x="-172754" y="1980994"/>
            <a:ext cx="10887979" cy="10887270"/>
          </a:xfrm>
          <a:prstGeom prst="ellipse">
            <a:avLst/>
          </a:prstGeom>
          <a:gradFill flip="none" rotWithShape="1">
            <a:gsLst>
              <a:gs pos="85000">
                <a:srgbClr val="FFFFFF">
                  <a:alpha val="0"/>
                </a:srgbClr>
              </a:gs>
              <a:gs pos="0">
                <a:schemeClr val="accent3"/>
              </a:gs>
              <a:gs pos="100000">
                <a:schemeClr val="accent1"/>
              </a:gs>
            </a:gsLst>
            <a:path path="circle">
              <a:fillToRect l="100000" t="100000"/>
            </a:path>
            <a:tileRect r="-100000" b="-100000"/>
          </a:gradFill>
          <a:ln w="12700">
            <a:miter lim="400000"/>
          </a:ln>
        </p:spPr>
        <p:txBody>
          <a:bodyPr lIns="25400" tIns="25400" rIns="25400" bIns="25400" anchor="ctr"/>
          <a:lstStyle/>
          <a:p>
            <a:pPr lvl="0" algn="ctr" defTabSz="412756"/>
            <a:endParaRPr lang="it-IT" sz="1600" dirty="0">
              <a:solidFill>
                <a:srgbClr val="FFFFFF"/>
              </a:solidFill>
              <a:latin typeface="Manrope" pitchFamily="2" charset="0"/>
              <a:cs typeface="Arial" panose="020B0604020202020204" pitchFamily="34" charset="0"/>
            </a:endParaRPr>
          </a:p>
        </p:txBody>
      </p:sp>
      <p:sp>
        <p:nvSpPr>
          <p:cNvPr id="15" name="Tema / Titolo / Docente  |  00. 00. 0000">
            <a:extLst>
              <a:ext uri="{FF2B5EF4-FFF2-40B4-BE49-F238E27FC236}">
                <a16:creationId xmlns:a16="http://schemas.microsoft.com/office/drawing/2014/main" id="{43EB2AAE-2F64-43C5-B8E8-F199350D7390}"/>
              </a:ext>
            </a:extLst>
          </p:cNvPr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600710" y="5929933"/>
            <a:ext cx="4078060" cy="318490"/>
          </a:xfrm>
          <a:prstGeom prst="rect">
            <a:avLst/>
          </a:prstGeom>
        </p:spPr>
        <p:txBody>
          <a:bodyPr lIns="45719" tIns="45719" rIns="45719" bIns="45719">
            <a:noAutofit/>
          </a:bodyPr>
          <a:lstStyle>
            <a:lvl1pPr>
              <a:lnSpc>
                <a:spcPct val="100000"/>
              </a:lnSpc>
              <a:defRPr sz="1200">
                <a:solidFill>
                  <a:schemeClr val="tx2"/>
                </a:solidFill>
                <a:latin typeface="Manrope" pitchFamily="2" charset="0"/>
              </a:defRPr>
            </a:lvl1pPr>
          </a:lstStyle>
          <a:p>
            <a:pPr marL="0" marR="0" lvl="0" indent="0" algn="l" defTabSz="41275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t-IT" dirty="0"/>
              <a:t>00. 00. 0000  |  Relatore</a:t>
            </a:r>
          </a:p>
        </p:txBody>
      </p:sp>
      <p:sp>
        <p:nvSpPr>
          <p:cNvPr id="16" name="Titolo 5">
            <a:extLst>
              <a:ext uri="{FF2B5EF4-FFF2-40B4-BE49-F238E27FC236}">
                <a16:creationId xmlns:a16="http://schemas.microsoft.com/office/drawing/2014/main" id="{E8F7923B-B8EC-4C6A-A6CA-70D16747DBD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93376" y="3448466"/>
            <a:ext cx="6953096" cy="2108271"/>
          </a:xfrm>
          <a:prstGeom prst="rect">
            <a:avLst/>
          </a:prstGeom>
        </p:spPr>
        <p:txBody>
          <a:bodyPr lIns="0" tIns="360000" rIns="0" bIns="0" anchor="t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it-IT" dirty="0"/>
              <a:t>Inserire titolo</a:t>
            </a:r>
            <a:br>
              <a:rPr lang="it-IT" dirty="0"/>
            </a:br>
            <a:r>
              <a:rPr lang="it-IT" dirty="0"/>
              <a:t>Presentazione</a:t>
            </a:r>
          </a:p>
        </p:txBody>
      </p:sp>
      <p:sp>
        <p:nvSpPr>
          <p:cNvPr id="18" name="Segnaposto testo 11">
            <a:extLst>
              <a:ext uri="{FF2B5EF4-FFF2-40B4-BE49-F238E27FC236}">
                <a16:creationId xmlns:a16="http://schemas.microsoft.com/office/drawing/2014/main" id="{7B2691BB-C18A-4BDF-B8C5-3FE96696466A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600710" y="2898987"/>
            <a:ext cx="4833938" cy="392112"/>
          </a:xfrm>
        </p:spPr>
        <p:txBody>
          <a:bodyPr>
            <a:noAutofit/>
          </a:bodyPr>
          <a:lstStyle>
            <a:lvl1pPr>
              <a:defRPr sz="2400">
                <a:solidFill>
                  <a:schemeClr val="tx2"/>
                </a:solidFill>
              </a:defRPr>
            </a:lvl1pPr>
          </a:lstStyle>
          <a:p>
            <a:pPr lvl="0"/>
            <a:r>
              <a:rPr lang="it-IT" dirty="0"/>
              <a:t>Sottotitolo</a:t>
            </a:r>
          </a:p>
        </p:txBody>
      </p:sp>
    </p:spTree>
    <p:extLst>
      <p:ext uri="{BB962C8B-B14F-4D97-AF65-F5344CB8AC3E}">
        <p14:creationId xmlns:p14="http://schemas.microsoft.com/office/powerpoint/2010/main" val="1547557453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ver G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studente-6.jpg">
            <a:extLst>
              <a:ext uri="{FF2B5EF4-FFF2-40B4-BE49-F238E27FC236}">
                <a16:creationId xmlns:a16="http://schemas.microsoft.com/office/drawing/2014/main" id="{9A8088A1-BE02-A45C-F2B7-D9182C7D258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0" t="901" r="14721" b="26146"/>
          <a:stretch/>
        </p:blipFill>
        <p:spPr>
          <a:xfrm>
            <a:off x="1" y="-15446"/>
            <a:ext cx="12202569" cy="6873447"/>
          </a:xfrm>
          <a:prstGeom prst="rect">
            <a:avLst/>
          </a:prstGeom>
        </p:spPr>
      </p:pic>
      <p:sp>
        <p:nvSpPr>
          <p:cNvPr id="13" name="Rettangolo">
            <a:extLst>
              <a:ext uri="{FF2B5EF4-FFF2-40B4-BE49-F238E27FC236}">
                <a16:creationId xmlns:a16="http://schemas.microsoft.com/office/drawing/2014/main" id="{C0958222-67A2-407E-B29D-7EAE366C03C4}"/>
              </a:ext>
            </a:extLst>
          </p:cNvPr>
          <p:cNvSpPr/>
          <p:nvPr userDrawn="1"/>
        </p:nvSpPr>
        <p:spPr>
          <a:xfrm>
            <a:off x="-9775" y="0"/>
            <a:ext cx="12212345" cy="6858000"/>
          </a:xfrm>
          <a:prstGeom prst="rect">
            <a:avLst/>
          </a:prstGeom>
          <a:gradFill flip="none" rotWithShape="1">
            <a:gsLst>
              <a:gs pos="0">
                <a:srgbClr val="FFFFFF">
                  <a:alpha val="0"/>
                </a:srgbClr>
              </a:gs>
              <a:gs pos="46000">
                <a:schemeClr val="accent1">
                  <a:alpha val="40000"/>
                </a:schemeClr>
              </a:gs>
              <a:gs pos="72000">
                <a:schemeClr val="accent1"/>
              </a:gs>
            </a:gsLst>
            <a:lin ang="5400000" scaled="0"/>
            <a:tileRect/>
          </a:gradFill>
          <a:ln w="12700">
            <a:miter lim="400000"/>
          </a:ln>
        </p:spPr>
        <p:txBody>
          <a:bodyPr lIns="25400" tIns="25400" rIns="25400" bIns="25400" anchor="ctr"/>
          <a:lstStyle/>
          <a:p>
            <a:pPr algn="ctr" defTabSz="412756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" name="Linea">
            <a:extLst>
              <a:ext uri="{FF2B5EF4-FFF2-40B4-BE49-F238E27FC236}">
                <a16:creationId xmlns:a16="http://schemas.microsoft.com/office/drawing/2014/main" id="{B39406AE-79B6-49A1-923B-123760D8505F}"/>
              </a:ext>
            </a:extLst>
          </p:cNvPr>
          <p:cNvSpPr/>
          <p:nvPr userDrawn="1"/>
        </p:nvSpPr>
        <p:spPr>
          <a:xfrm>
            <a:off x="0" y="1980994"/>
            <a:ext cx="12192795" cy="0"/>
          </a:xfrm>
          <a:prstGeom prst="line">
            <a:avLst/>
          </a:prstGeom>
          <a:ln w="6350">
            <a:solidFill>
              <a:schemeClr val="bg1">
                <a:alpha val="50000"/>
              </a:schemeClr>
            </a:solidFill>
            <a:miter lim="400000"/>
          </a:ln>
        </p:spPr>
        <p:txBody>
          <a:bodyPr lIns="25400" tIns="25400" rIns="25400" bIns="25400" anchor="ctr"/>
          <a:lstStyle/>
          <a:p>
            <a:endParaRPr sz="338" dirty="0">
              <a:latin typeface="Manrope" pitchFamily="2" charset="0"/>
            </a:endParaRPr>
          </a:p>
        </p:txBody>
      </p:sp>
      <p:sp>
        <p:nvSpPr>
          <p:cNvPr id="17" name="Linea">
            <a:extLst>
              <a:ext uri="{FF2B5EF4-FFF2-40B4-BE49-F238E27FC236}">
                <a16:creationId xmlns:a16="http://schemas.microsoft.com/office/drawing/2014/main" id="{DCC9F3C9-7921-43F1-BB63-5744C63E565E}"/>
              </a:ext>
            </a:extLst>
          </p:cNvPr>
          <p:cNvSpPr/>
          <p:nvPr userDrawn="1"/>
        </p:nvSpPr>
        <p:spPr>
          <a:xfrm flipV="1">
            <a:off x="10715224" y="15448"/>
            <a:ext cx="0" cy="6827108"/>
          </a:xfrm>
          <a:prstGeom prst="line">
            <a:avLst/>
          </a:prstGeom>
          <a:ln w="6350">
            <a:solidFill>
              <a:schemeClr val="bg1">
                <a:alpha val="50000"/>
              </a:schemeClr>
            </a:solidFill>
            <a:miter lim="400000"/>
          </a:ln>
        </p:spPr>
        <p:txBody>
          <a:bodyPr lIns="25400" tIns="25400" rIns="25400" bIns="25400" anchor="ctr"/>
          <a:lstStyle/>
          <a:p>
            <a:endParaRPr sz="338" dirty="0">
              <a:latin typeface="Manrope" pitchFamily="2" charset="0"/>
            </a:endParaRPr>
          </a:p>
        </p:txBody>
      </p:sp>
      <p:pic>
        <p:nvPicPr>
          <p:cNvPr id="11" name="Immagine 10">
            <a:extLst>
              <a:ext uri="{FF2B5EF4-FFF2-40B4-BE49-F238E27FC236}">
                <a16:creationId xmlns:a16="http://schemas.microsoft.com/office/drawing/2014/main" id="{A37EF6FA-9E02-465C-BF2C-F79206AB583F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8415" y="340536"/>
            <a:ext cx="2520000" cy="1099885"/>
          </a:xfrm>
          <a:prstGeom prst="rect">
            <a:avLst/>
          </a:prstGeom>
        </p:spPr>
      </p:pic>
      <p:sp>
        <p:nvSpPr>
          <p:cNvPr id="10" name="Ovale 9">
            <a:extLst>
              <a:ext uri="{FF2B5EF4-FFF2-40B4-BE49-F238E27FC236}">
                <a16:creationId xmlns:a16="http://schemas.microsoft.com/office/drawing/2014/main" id="{1CCADD42-EE9E-4858-B6FB-01BA6E38FAD3}"/>
              </a:ext>
            </a:extLst>
          </p:cNvPr>
          <p:cNvSpPr/>
          <p:nvPr userDrawn="1"/>
        </p:nvSpPr>
        <p:spPr>
          <a:xfrm rot="20927104">
            <a:off x="-172754" y="1980994"/>
            <a:ext cx="10887979" cy="10887270"/>
          </a:xfrm>
          <a:prstGeom prst="ellipse">
            <a:avLst/>
          </a:prstGeom>
          <a:gradFill flip="none" rotWithShape="1">
            <a:gsLst>
              <a:gs pos="9000">
                <a:schemeClr val="bg1">
                  <a:alpha val="40000"/>
                </a:schemeClr>
              </a:gs>
              <a:gs pos="80000">
                <a:schemeClr val="bg1">
                  <a:alpha val="0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endParaRPr lang="it-IT" sz="900" dirty="0">
              <a:latin typeface="Manrope" pitchFamily="2" charset="0"/>
            </a:endParaRPr>
          </a:p>
        </p:txBody>
      </p:sp>
      <p:sp>
        <p:nvSpPr>
          <p:cNvPr id="15" name="Tema / Titolo / Docente  |  00. 00. 0000">
            <a:extLst>
              <a:ext uri="{FF2B5EF4-FFF2-40B4-BE49-F238E27FC236}">
                <a16:creationId xmlns:a16="http://schemas.microsoft.com/office/drawing/2014/main" id="{43EB2AAE-2F64-43C5-B8E8-F199350D7390}"/>
              </a:ext>
            </a:extLst>
          </p:cNvPr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600710" y="5929933"/>
            <a:ext cx="4078060" cy="318490"/>
          </a:xfrm>
          <a:prstGeom prst="rect">
            <a:avLst/>
          </a:prstGeom>
        </p:spPr>
        <p:txBody>
          <a:bodyPr lIns="45719" tIns="45719" rIns="45719" bIns="45719">
            <a:noAutofit/>
          </a:bodyPr>
          <a:lstStyle>
            <a:lvl1pPr>
              <a:lnSpc>
                <a:spcPct val="100000"/>
              </a:lnSpc>
              <a:defRPr sz="1200">
                <a:solidFill>
                  <a:schemeClr val="bg1"/>
                </a:solidFill>
                <a:latin typeface="Manrope" pitchFamily="2" charset="0"/>
              </a:defRPr>
            </a:lvl1pPr>
          </a:lstStyle>
          <a:p>
            <a:pPr marL="0" marR="0" lvl="0" indent="0" algn="l" defTabSz="41275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t-IT" dirty="0"/>
              <a:t>00. 00. 0000  |  Relatore</a:t>
            </a:r>
          </a:p>
        </p:txBody>
      </p:sp>
      <p:sp>
        <p:nvSpPr>
          <p:cNvPr id="16" name="Titolo 5">
            <a:extLst>
              <a:ext uri="{FF2B5EF4-FFF2-40B4-BE49-F238E27FC236}">
                <a16:creationId xmlns:a16="http://schemas.microsoft.com/office/drawing/2014/main" id="{E8F7923B-B8EC-4C6A-A6CA-70D16747DBD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93376" y="3448466"/>
            <a:ext cx="6953096" cy="2108271"/>
          </a:xfrm>
          <a:prstGeom prst="rect">
            <a:avLst/>
          </a:prstGeom>
        </p:spPr>
        <p:txBody>
          <a:bodyPr lIns="0" tIns="360000" rIns="0" bIns="0" anchor="t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it-IT" dirty="0"/>
              <a:t>Inserire titolo</a:t>
            </a:r>
            <a:br>
              <a:rPr lang="it-IT" dirty="0"/>
            </a:br>
            <a:r>
              <a:rPr lang="it-IT" dirty="0"/>
              <a:t>Presentazione</a:t>
            </a:r>
          </a:p>
        </p:txBody>
      </p:sp>
      <p:sp>
        <p:nvSpPr>
          <p:cNvPr id="18" name="Segnaposto testo 11">
            <a:extLst>
              <a:ext uri="{FF2B5EF4-FFF2-40B4-BE49-F238E27FC236}">
                <a16:creationId xmlns:a16="http://schemas.microsoft.com/office/drawing/2014/main" id="{7B2691BB-C18A-4BDF-B8C5-3FE96696466A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600710" y="2898987"/>
            <a:ext cx="4833938" cy="392112"/>
          </a:xfrm>
        </p:spPr>
        <p:txBody>
          <a:bodyPr>
            <a:noAutofit/>
          </a:bodyPr>
          <a:lstStyle>
            <a:lvl1pPr>
              <a:defRPr sz="2400">
                <a:solidFill>
                  <a:schemeClr val="bg1"/>
                </a:solidFill>
              </a:defRPr>
            </a:lvl1pPr>
          </a:lstStyle>
          <a:p>
            <a:pPr lvl="0"/>
            <a:r>
              <a:rPr lang="it-IT" dirty="0"/>
              <a:t>Sottotitolo</a:t>
            </a:r>
          </a:p>
        </p:txBody>
      </p:sp>
    </p:spTree>
    <p:extLst>
      <p:ext uri="{BB962C8B-B14F-4D97-AF65-F5344CB8AC3E}">
        <p14:creationId xmlns:p14="http://schemas.microsoft.com/office/powerpoint/2010/main" val="4196842331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Finale">
    <p:bg>
      <p:bgPr>
        <a:gradFill>
          <a:gsLst>
            <a:gs pos="0">
              <a:schemeClr val="tx1"/>
            </a:gs>
            <a:gs pos="100000">
              <a:srgbClr val="102C53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magine 3">
            <a:extLst>
              <a:ext uri="{FF2B5EF4-FFF2-40B4-BE49-F238E27FC236}">
                <a16:creationId xmlns:a16="http://schemas.microsoft.com/office/drawing/2014/main" id="{D92CDFEA-FF7C-9DA5-4228-4AE0B1E8FB1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5164" y="274034"/>
            <a:ext cx="3114203" cy="1359232"/>
          </a:xfrm>
          <a:prstGeom prst="rect">
            <a:avLst/>
          </a:prstGeom>
        </p:spPr>
      </p:pic>
      <p:sp>
        <p:nvSpPr>
          <p:cNvPr id="5" name="Cerchio">
            <a:extLst>
              <a:ext uri="{FF2B5EF4-FFF2-40B4-BE49-F238E27FC236}">
                <a16:creationId xmlns:a16="http://schemas.microsoft.com/office/drawing/2014/main" id="{5F9D2376-F92C-70CC-7E4A-0F195E3EA543}"/>
              </a:ext>
            </a:extLst>
          </p:cNvPr>
          <p:cNvSpPr/>
          <p:nvPr userDrawn="1"/>
        </p:nvSpPr>
        <p:spPr>
          <a:xfrm rot="10800000">
            <a:off x="7559558" y="-1156784"/>
            <a:ext cx="4010434" cy="4010172"/>
          </a:xfrm>
          <a:prstGeom prst="ellipse">
            <a:avLst/>
          </a:prstGeom>
          <a:gradFill flip="none" rotWithShape="1">
            <a:gsLst>
              <a:gs pos="14000">
                <a:srgbClr val="FFFFFF">
                  <a:alpha val="30368"/>
                </a:srgbClr>
              </a:gs>
              <a:gs pos="13661">
                <a:srgbClr val="8896A9">
                  <a:alpha val="15184"/>
                </a:srgbClr>
              </a:gs>
              <a:gs pos="100000">
                <a:schemeClr val="accent1">
                  <a:alpha val="0"/>
                </a:schemeClr>
              </a:gs>
            </a:gsLst>
            <a:path path="circle">
              <a:fillToRect l="100000" t="100000"/>
            </a:path>
            <a:tileRect r="-100000" b="-100000"/>
          </a:gradFill>
          <a:ln w="12700">
            <a:miter lim="400000"/>
          </a:ln>
        </p:spPr>
        <p:txBody>
          <a:bodyPr lIns="25400" tIns="25400" rIns="25400" bIns="25400" anchor="ctr"/>
          <a:lstStyle/>
          <a:p>
            <a:pPr algn="ctr" defTabSz="412756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sz="1600" b="0" i="0" dirty="0">
              <a:latin typeface="Manrope" pitchFamily="2" charset="0"/>
              <a:cs typeface="Arial" panose="020B0604020202020204" pitchFamily="34" charset="0"/>
            </a:endParaRPr>
          </a:p>
        </p:txBody>
      </p:sp>
      <p:sp>
        <p:nvSpPr>
          <p:cNvPr id="6" name="Cerchio">
            <a:extLst>
              <a:ext uri="{FF2B5EF4-FFF2-40B4-BE49-F238E27FC236}">
                <a16:creationId xmlns:a16="http://schemas.microsoft.com/office/drawing/2014/main" id="{A0BCD1D3-187F-0F81-48F7-30E4CB14B416}"/>
              </a:ext>
            </a:extLst>
          </p:cNvPr>
          <p:cNvSpPr/>
          <p:nvPr userDrawn="1"/>
        </p:nvSpPr>
        <p:spPr>
          <a:xfrm>
            <a:off x="7559559" y="2853390"/>
            <a:ext cx="4010432" cy="4010171"/>
          </a:xfrm>
          <a:prstGeom prst="ellipse">
            <a:avLst/>
          </a:prstGeom>
          <a:gradFill flip="none" rotWithShape="1">
            <a:gsLst>
              <a:gs pos="14000">
                <a:srgbClr val="FFFFFF">
                  <a:alpha val="30000"/>
                </a:srgbClr>
              </a:gs>
              <a:gs pos="13661">
                <a:srgbClr val="8896A9">
                  <a:alpha val="14846"/>
                </a:srgbClr>
              </a:gs>
              <a:gs pos="100000">
                <a:schemeClr val="accent1">
                  <a:alpha val="0"/>
                </a:schemeClr>
              </a:gs>
            </a:gsLst>
            <a:path path="circle">
              <a:fillToRect l="100000" t="100000"/>
            </a:path>
            <a:tileRect r="-100000" b="-100000"/>
          </a:gradFill>
          <a:ln w="12700">
            <a:miter lim="400000"/>
          </a:ln>
        </p:spPr>
        <p:txBody>
          <a:bodyPr lIns="25400" tIns="25400" rIns="25400" bIns="25400" anchor="ctr"/>
          <a:lstStyle/>
          <a:p>
            <a:pPr algn="ctr" defTabSz="412756">
              <a:defRPr sz="3200">
                <a:solidFill>
                  <a:srgbClr val="FFFFFF">
                    <a:alpha val="20092"/>
                  </a:srgbClr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sz="1600" b="0" i="0" dirty="0">
              <a:latin typeface="Manrope" pitchFamily="2" charset="0"/>
              <a:cs typeface="Arial" panose="020B0604020202020204" pitchFamily="34" charset="0"/>
            </a:endParaRPr>
          </a:p>
        </p:txBody>
      </p:sp>
      <p:cxnSp>
        <p:nvCxnSpPr>
          <p:cNvPr id="9" name="Connettore diritto 8">
            <a:extLst>
              <a:ext uri="{FF2B5EF4-FFF2-40B4-BE49-F238E27FC236}">
                <a16:creationId xmlns:a16="http://schemas.microsoft.com/office/drawing/2014/main" id="{2B7B3A0A-3A1B-42DE-B9AE-23655BAD3745}"/>
              </a:ext>
            </a:extLst>
          </p:cNvPr>
          <p:cNvCxnSpPr>
            <a:cxnSpLocks/>
          </p:cNvCxnSpPr>
          <p:nvPr userDrawn="1"/>
        </p:nvCxnSpPr>
        <p:spPr>
          <a:xfrm>
            <a:off x="11569992" y="0"/>
            <a:ext cx="0" cy="6858000"/>
          </a:xfrm>
          <a:prstGeom prst="line">
            <a:avLst/>
          </a:prstGeom>
          <a:ln w="6350">
            <a:solidFill>
              <a:schemeClr val="bg1">
                <a:alpha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Connettore diritto 9">
            <a:extLst>
              <a:ext uri="{FF2B5EF4-FFF2-40B4-BE49-F238E27FC236}">
                <a16:creationId xmlns:a16="http://schemas.microsoft.com/office/drawing/2014/main" id="{FD11F552-5459-4905-94FE-760C82166453}"/>
              </a:ext>
            </a:extLst>
          </p:cNvPr>
          <p:cNvCxnSpPr>
            <a:cxnSpLocks/>
          </p:cNvCxnSpPr>
          <p:nvPr userDrawn="1"/>
        </p:nvCxnSpPr>
        <p:spPr>
          <a:xfrm>
            <a:off x="7534019" y="0"/>
            <a:ext cx="0" cy="6858000"/>
          </a:xfrm>
          <a:prstGeom prst="line">
            <a:avLst/>
          </a:prstGeom>
          <a:ln w="6350">
            <a:solidFill>
              <a:schemeClr val="bg1">
                <a:alpha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Connettore diritto 10">
            <a:extLst>
              <a:ext uri="{FF2B5EF4-FFF2-40B4-BE49-F238E27FC236}">
                <a16:creationId xmlns:a16="http://schemas.microsoft.com/office/drawing/2014/main" id="{FFD66269-DBF7-485E-8F18-092A9E8BABC4}"/>
              </a:ext>
            </a:extLst>
          </p:cNvPr>
          <p:cNvCxnSpPr>
            <a:cxnSpLocks/>
          </p:cNvCxnSpPr>
          <p:nvPr userDrawn="1"/>
        </p:nvCxnSpPr>
        <p:spPr>
          <a:xfrm>
            <a:off x="0" y="2853390"/>
            <a:ext cx="12192000" cy="0"/>
          </a:xfrm>
          <a:prstGeom prst="line">
            <a:avLst/>
          </a:prstGeom>
          <a:ln w="9525">
            <a:solidFill>
              <a:schemeClr val="bg1">
                <a:alpha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Segnaposto testo 6">
            <a:extLst>
              <a:ext uri="{FF2B5EF4-FFF2-40B4-BE49-F238E27FC236}">
                <a16:creationId xmlns:a16="http://schemas.microsoft.com/office/drawing/2014/main" id="{1109DBD9-E7E8-4D94-8FA4-DE3F5B0CDE0B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600075" y="5600723"/>
            <a:ext cx="3866418" cy="647700"/>
          </a:xfrm>
        </p:spPr>
        <p:txBody>
          <a:bodyPr anchor="b">
            <a:normAutofit/>
          </a:bodyPr>
          <a:lstStyle>
            <a:lvl1pPr>
              <a:lnSpc>
                <a:spcPct val="120000"/>
              </a:lnSpc>
              <a:spcBef>
                <a:spcPts val="0"/>
              </a:spcBef>
              <a:defRPr sz="12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endParaRPr lang="it-IT" dirty="0"/>
          </a:p>
        </p:txBody>
      </p:sp>
      <p:sp>
        <p:nvSpPr>
          <p:cNvPr id="8" name="CasellaDiTesto 7">
            <a:extLst>
              <a:ext uri="{FF2B5EF4-FFF2-40B4-BE49-F238E27FC236}">
                <a16:creationId xmlns:a16="http://schemas.microsoft.com/office/drawing/2014/main" id="{9B687397-6A15-4CE0-9CC3-0FF15282E829}"/>
              </a:ext>
            </a:extLst>
          </p:cNvPr>
          <p:cNvSpPr txBox="1"/>
          <p:nvPr userDrawn="1"/>
        </p:nvSpPr>
        <p:spPr>
          <a:xfrm>
            <a:off x="534085" y="5022987"/>
            <a:ext cx="393240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200" b="1" dirty="0">
                <a:solidFill>
                  <a:schemeClr val="bg1"/>
                </a:solidFill>
              </a:rPr>
              <a:t>Contatti</a:t>
            </a:r>
          </a:p>
        </p:txBody>
      </p:sp>
    </p:spTree>
    <p:extLst>
      <p:ext uri="{BB962C8B-B14F-4D97-AF65-F5344CB8AC3E}">
        <p14:creationId xmlns:p14="http://schemas.microsoft.com/office/powerpoint/2010/main" val="41140004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sorio_B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189FF9E0-0F2A-4E7B-ADD7-33314E9E93E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216275" y="1418313"/>
            <a:ext cx="8640763" cy="1299008"/>
          </a:xfrm>
        </p:spPr>
        <p:txBody>
          <a:bodyPr anchor="ctr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it-IT" dirty="0"/>
              <a:t>Titolo del divisorio</a:t>
            </a:r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8E134B4D-D1C6-403C-87F8-32776FD0E8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7752C95C-45A5-457A-A7AD-B87A83D86046}" type="datetime1">
              <a:rPr lang="it-IT" smtClean="0"/>
              <a:t>08/07/2024</a:t>
            </a:fld>
            <a:endParaRPr lang="it-IT" dirty="0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27C40DD1-2473-433A-86AF-A19E5D1CA2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it-IT"/>
              <a:t>Titolo (inserire dal Tab Inserisci &gt; intestazione &gt; applica a tutte)</a:t>
            </a:r>
            <a:endParaRPr lang="it-IT" dirty="0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F5E4E6DD-3673-45F3-B980-656947B068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3135EEA2-8D42-4D46-95A6-66E65FDC5EB1}" type="slidenum">
              <a:rPr lang="it-IT" smtClean="0"/>
              <a:pPr/>
              <a:t>‹N›</a:t>
            </a:fld>
            <a:endParaRPr lang="it-IT"/>
          </a:p>
        </p:txBody>
      </p:sp>
      <p:sp>
        <p:nvSpPr>
          <p:cNvPr id="6" name="Ovale 5">
            <a:extLst>
              <a:ext uri="{FF2B5EF4-FFF2-40B4-BE49-F238E27FC236}">
                <a16:creationId xmlns:a16="http://schemas.microsoft.com/office/drawing/2014/main" id="{419AA845-D4AF-40CE-B7F3-A1B95A20D2F3}"/>
              </a:ext>
            </a:extLst>
          </p:cNvPr>
          <p:cNvSpPr/>
          <p:nvPr userDrawn="1"/>
        </p:nvSpPr>
        <p:spPr>
          <a:xfrm>
            <a:off x="0" y="1418312"/>
            <a:ext cx="1284270" cy="1284270"/>
          </a:xfrm>
          <a:prstGeom prst="ellipse">
            <a:avLst/>
          </a:prstGeom>
          <a:noFill/>
          <a:ln w="9525">
            <a:solidFill>
              <a:schemeClr val="bg1">
                <a:alpha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cxnSp>
        <p:nvCxnSpPr>
          <p:cNvPr id="7" name="Connettore diritto 6">
            <a:extLst>
              <a:ext uri="{FF2B5EF4-FFF2-40B4-BE49-F238E27FC236}">
                <a16:creationId xmlns:a16="http://schemas.microsoft.com/office/drawing/2014/main" id="{BA29D2F2-5AC8-4927-AA1D-19630D333830}"/>
              </a:ext>
            </a:extLst>
          </p:cNvPr>
          <p:cNvCxnSpPr>
            <a:cxnSpLocks/>
          </p:cNvCxnSpPr>
          <p:nvPr userDrawn="1"/>
        </p:nvCxnSpPr>
        <p:spPr>
          <a:xfrm>
            <a:off x="0" y="1418312"/>
            <a:ext cx="12192000" cy="0"/>
          </a:xfrm>
          <a:prstGeom prst="line">
            <a:avLst/>
          </a:prstGeom>
          <a:ln w="9525">
            <a:solidFill>
              <a:schemeClr val="bg1">
                <a:alpha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Connettore diritto 7">
            <a:extLst>
              <a:ext uri="{FF2B5EF4-FFF2-40B4-BE49-F238E27FC236}">
                <a16:creationId xmlns:a16="http://schemas.microsoft.com/office/drawing/2014/main" id="{53C00AF5-6CFB-4B05-922E-59446B4D5F1D}"/>
              </a:ext>
            </a:extLst>
          </p:cNvPr>
          <p:cNvCxnSpPr>
            <a:cxnSpLocks/>
          </p:cNvCxnSpPr>
          <p:nvPr userDrawn="1"/>
        </p:nvCxnSpPr>
        <p:spPr>
          <a:xfrm>
            <a:off x="0" y="2717320"/>
            <a:ext cx="12192000" cy="0"/>
          </a:xfrm>
          <a:prstGeom prst="line">
            <a:avLst/>
          </a:prstGeom>
          <a:ln w="9525">
            <a:solidFill>
              <a:schemeClr val="bg1">
                <a:alpha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Connettore diritto 11">
            <a:extLst>
              <a:ext uri="{FF2B5EF4-FFF2-40B4-BE49-F238E27FC236}">
                <a16:creationId xmlns:a16="http://schemas.microsoft.com/office/drawing/2014/main" id="{28D8426E-B0F3-4A04-99ED-0D9D1A7A694E}"/>
              </a:ext>
            </a:extLst>
          </p:cNvPr>
          <p:cNvCxnSpPr>
            <a:cxnSpLocks/>
          </p:cNvCxnSpPr>
          <p:nvPr userDrawn="1"/>
        </p:nvCxnSpPr>
        <p:spPr>
          <a:xfrm flipV="1">
            <a:off x="1284270" y="1"/>
            <a:ext cx="0" cy="7099442"/>
          </a:xfrm>
          <a:prstGeom prst="line">
            <a:avLst/>
          </a:prstGeom>
          <a:ln w="9525">
            <a:solidFill>
              <a:schemeClr val="bg1">
                <a:alpha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Segnaposto testo 16">
            <a:extLst>
              <a:ext uri="{FF2B5EF4-FFF2-40B4-BE49-F238E27FC236}">
                <a16:creationId xmlns:a16="http://schemas.microsoft.com/office/drawing/2014/main" id="{4D2183DA-6999-4DF4-AE0B-EDCD204668B6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932985" y="3961597"/>
            <a:ext cx="2924053" cy="2359025"/>
          </a:xfrm>
        </p:spPr>
        <p:txBody>
          <a:bodyPr anchor="b">
            <a:normAutofit/>
          </a:bodyPr>
          <a:lstStyle>
            <a:lvl1pPr algn="r">
              <a:defRPr sz="9600">
                <a:solidFill>
                  <a:schemeClr val="bg1"/>
                </a:solidFill>
              </a:defRPr>
            </a:lvl1pPr>
          </a:lstStyle>
          <a:p>
            <a:pPr lvl="0"/>
            <a:r>
              <a:rPr lang="it-IT" dirty="0"/>
              <a:t>00</a:t>
            </a:r>
          </a:p>
        </p:txBody>
      </p:sp>
    </p:spTree>
    <p:extLst>
      <p:ext uri="{BB962C8B-B14F-4D97-AF65-F5344CB8AC3E}">
        <p14:creationId xmlns:p14="http://schemas.microsoft.com/office/powerpoint/2010/main" val="32231853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sorio_C">
    <p:bg>
      <p:bgPr>
        <a:solidFill>
          <a:schemeClr val="accent2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189FF9E0-0F2A-4E7B-ADD7-33314E9E93E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216275" y="1418313"/>
            <a:ext cx="8640763" cy="1284268"/>
          </a:xfrm>
        </p:spPr>
        <p:txBody>
          <a:bodyPr anchor="ctr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it-IT" dirty="0"/>
              <a:t>Titolo del divisorio</a:t>
            </a:r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8E134B4D-D1C6-403C-87F8-32776FD0E8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E27C53B2-1D4D-4136-ABB1-B76F0377233F}" type="datetime1">
              <a:rPr lang="it-IT" smtClean="0"/>
              <a:t>08/07/2024</a:t>
            </a:fld>
            <a:endParaRPr lang="it-IT" dirty="0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27C40DD1-2473-433A-86AF-A19E5D1CA2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it-IT"/>
              <a:t>Titolo (inserire dal Tab Inserisci &gt; intestazione &gt; applica a tutte)</a:t>
            </a:r>
            <a:endParaRPr lang="it-IT" dirty="0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F5E4E6DD-3673-45F3-B980-656947B068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3135EEA2-8D42-4D46-95A6-66E65FDC5EB1}" type="slidenum">
              <a:rPr lang="it-IT" smtClean="0"/>
              <a:pPr/>
              <a:t>‹N›</a:t>
            </a:fld>
            <a:endParaRPr lang="it-IT"/>
          </a:p>
        </p:txBody>
      </p:sp>
      <p:sp>
        <p:nvSpPr>
          <p:cNvPr id="6" name="Ovale 5">
            <a:extLst>
              <a:ext uri="{FF2B5EF4-FFF2-40B4-BE49-F238E27FC236}">
                <a16:creationId xmlns:a16="http://schemas.microsoft.com/office/drawing/2014/main" id="{419AA845-D4AF-40CE-B7F3-A1B95A20D2F3}"/>
              </a:ext>
            </a:extLst>
          </p:cNvPr>
          <p:cNvSpPr/>
          <p:nvPr userDrawn="1"/>
        </p:nvSpPr>
        <p:spPr>
          <a:xfrm>
            <a:off x="0" y="1418312"/>
            <a:ext cx="1284270" cy="1284270"/>
          </a:xfrm>
          <a:prstGeom prst="ellipse">
            <a:avLst/>
          </a:prstGeom>
          <a:noFill/>
          <a:ln w="9525">
            <a:solidFill>
              <a:schemeClr val="accent1">
                <a:alpha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cxnSp>
        <p:nvCxnSpPr>
          <p:cNvPr id="7" name="Connettore diritto 6">
            <a:extLst>
              <a:ext uri="{FF2B5EF4-FFF2-40B4-BE49-F238E27FC236}">
                <a16:creationId xmlns:a16="http://schemas.microsoft.com/office/drawing/2014/main" id="{BA29D2F2-5AC8-4927-AA1D-19630D333830}"/>
              </a:ext>
            </a:extLst>
          </p:cNvPr>
          <p:cNvCxnSpPr>
            <a:cxnSpLocks/>
          </p:cNvCxnSpPr>
          <p:nvPr userDrawn="1"/>
        </p:nvCxnSpPr>
        <p:spPr>
          <a:xfrm>
            <a:off x="0" y="1418312"/>
            <a:ext cx="12192000" cy="0"/>
          </a:xfrm>
          <a:prstGeom prst="line">
            <a:avLst/>
          </a:prstGeom>
          <a:ln w="9525">
            <a:solidFill>
              <a:schemeClr val="accent1">
                <a:alpha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Connettore diritto 7">
            <a:extLst>
              <a:ext uri="{FF2B5EF4-FFF2-40B4-BE49-F238E27FC236}">
                <a16:creationId xmlns:a16="http://schemas.microsoft.com/office/drawing/2014/main" id="{53C00AF5-6CFB-4B05-922E-59446B4D5F1D}"/>
              </a:ext>
            </a:extLst>
          </p:cNvPr>
          <p:cNvCxnSpPr>
            <a:cxnSpLocks/>
          </p:cNvCxnSpPr>
          <p:nvPr userDrawn="1"/>
        </p:nvCxnSpPr>
        <p:spPr>
          <a:xfrm>
            <a:off x="0" y="2717320"/>
            <a:ext cx="12192000" cy="0"/>
          </a:xfrm>
          <a:prstGeom prst="line">
            <a:avLst/>
          </a:prstGeom>
          <a:ln w="9525">
            <a:solidFill>
              <a:schemeClr val="accent1">
                <a:alpha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Connettore diritto 11">
            <a:extLst>
              <a:ext uri="{FF2B5EF4-FFF2-40B4-BE49-F238E27FC236}">
                <a16:creationId xmlns:a16="http://schemas.microsoft.com/office/drawing/2014/main" id="{28D8426E-B0F3-4A04-99ED-0D9D1A7A694E}"/>
              </a:ext>
            </a:extLst>
          </p:cNvPr>
          <p:cNvCxnSpPr>
            <a:cxnSpLocks/>
          </p:cNvCxnSpPr>
          <p:nvPr userDrawn="1"/>
        </p:nvCxnSpPr>
        <p:spPr>
          <a:xfrm flipV="1">
            <a:off x="1284270" y="1"/>
            <a:ext cx="0" cy="7099442"/>
          </a:xfrm>
          <a:prstGeom prst="line">
            <a:avLst/>
          </a:prstGeom>
          <a:ln w="9525">
            <a:solidFill>
              <a:schemeClr val="accent1">
                <a:alpha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Segnaposto testo 16">
            <a:extLst>
              <a:ext uri="{FF2B5EF4-FFF2-40B4-BE49-F238E27FC236}">
                <a16:creationId xmlns:a16="http://schemas.microsoft.com/office/drawing/2014/main" id="{4D2183DA-6999-4DF4-AE0B-EDCD204668B6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220808" y="3961597"/>
            <a:ext cx="3636230" cy="2359025"/>
          </a:xfrm>
        </p:spPr>
        <p:txBody>
          <a:bodyPr anchor="b">
            <a:normAutofit/>
          </a:bodyPr>
          <a:lstStyle>
            <a:lvl1pPr algn="r">
              <a:defRPr sz="9600">
                <a:solidFill>
                  <a:schemeClr val="tx2"/>
                </a:solidFill>
              </a:defRPr>
            </a:lvl1pPr>
          </a:lstStyle>
          <a:p>
            <a:pPr lvl="0"/>
            <a:r>
              <a:rPr lang="it-IT" dirty="0"/>
              <a:t>00</a:t>
            </a:r>
          </a:p>
        </p:txBody>
      </p:sp>
    </p:spTree>
    <p:extLst>
      <p:ext uri="{BB962C8B-B14F-4D97-AF65-F5344CB8AC3E}">
        <p14:creationId xmlns:p14="http://schemas.microsoft.com/office/powerpoint/2010/main" val="355723195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_finale_A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189FF9E0-0F2A-4E7B-ADD7-33314E9E93E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216275" y="4295077"/>
            <a:ext cx="8640763" cy="1299008"/>
          </a:xfrm>
        </p:spPr>
        <p:txBody>
          <a:bodyPr anchor="ctr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it-IT" dirty="0"/>
              <a:t>Chiusura / Ringraziamenti</a:t>
            </a:r>
          </a:p>
        </p:txBody>
      </p:sp>
      <p:sp>
        <p:nvSpPr>
          <p:cNvPr id="6" name="Ovale 5">
            <a:extLst>
              <a:ext uri="{FF2B5EF4-FFF2-40B4-BE49-F238E27FC236}">
                <a16:creationId xmlns:a16="http://schemas.microsoft.com/office/drawing/2014/main" id="{419AA845-D4AF-40CE-B7F3-A1B95A20D2F3}"/>
              </a:ext>
            </a:extLst>
          </p:cNvPr>
          <p:cNvSpPr/>
          <p:nvPr userDrawn="1"/>
        </p:nvSpPr>
        <p:spPr>
          <a:xfrm>
            <a:off x="0" y="4295076"/>
            <a:ext cx="1284270" cy="1284270"/>
          </a:xfrm>
          <a:prstGeom prst="ellipse">
            <a:avLst/>
          </a:prstGeom>
          <a:noFill/>
          <a:ln w="9525">
            <a:solidFill>
              <a:schemeClr val="bg1">
                <a:alpha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cxnSp>
        <p:nvCxnSpPr>
          <p:cNvPr id="7" name="Connettore diritto 6">
            <a:extLst>
              <a:ext uri="{FF2B5EF4-FFF2-40B4-BE49-F238E27FC236}">
                <a16:creationId xmlns:a16="http://schemas.microsoft.com/office/drawing/2014/main" id="{BA29D2F2-5AC8-4927-AA1D-19630D333830}"/>
              </a:ext>
            </a:extLst>
          </p:cNvPr>
          <p:cNvCxnSpPr>
            <a:cxnSpLocks/>
          </p:cNvCxnSpPr>
          <p:nvPr userDrawn="1"/>
        </p:nvCxnSpPr>
        <p:spPr>
          <a:xfrm>
            <a:off x="0" y="4295076"/>
            <a:ext cx="12192000" cy="0"/>
          </a:xfrm>
          <a:prstGeom prst="line">
            <a:avLst/>
          </a:prstGeom>
          <a:ln w="9525">
            <a:solidFill>
              <a:schemeClr val="bg1">
                <a:alpha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Connettore diritto 7">
            <a:extLst>
              <a:ext uri="{FF2B5EF4-FFF2-40B4-BE49-F238E27FC236}">
                <a16:creationId xmlns:a16="http://schemas.microsoft.com/office/drawing/2014/main" id="{53C00AF5-6CFB-4B05-922E-59446B4D5F1D}"/>
              </a:ext>
            </a:extLst>
          </p:cNvPr>
          <p:cNvCxnSpPr>
            <a:cxnSpLocks/>
          </p:cNvCxnSpPr>
          <p:nvPr userDrawn="1"/>
        </p:nvCxnSpPr>
        <p:spPr>
          <a:xfrm>
            <a:off x="0" y="5594084"/>
            <a:ext cx="12192000" cy="0"/>
          </a:xfrm>
          <a:prstGeom prst="line">
            <a:avLst/>
          </a:prstGeom>
          <a:ln w="9525">
            <a:solidFill>
              <a:schemeClr val="bg1">
                <a:alpha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Connettore diritto 11">
            <a:extLst>
              <a:ext uri="{FF2B5EF4-FFF2-40B4-BE49-F238E27FC236}">
                <a16:creationId xmlns:a16="http://schemas.microsoft.com/office/drawing/2014/main" id="{28D8426E-B0F3-4A04-99ED-0D9D1A7A694E}"/>
              </a:ext>
            </a:extLst>
          </p:cNvPr>
          <p:cNvCxnSpPr>
            <a:cxnSpLocks/>
          </p:cNvCxnSpPr>
          <p:nvPr userDrawn="1"/>
        </p:nvCxnSpPr>
        <p:spPr>
          <a:xfrm flipV="1">
            <a:off x="1284270" y="1"/>
            <a:ext cx="0" cy="7099442"/>
          </a:xfrm>
          <a:prstGeom prst="line">
            <a:avLst/>
          </a:prstGeom>
          <a:ln w="9525">
            <a:solidFill>
              <a:schemeClr val="bg1">
                <a:alpha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Ovale 9">
            <a:extLst>
              <a:ext uri="{FF2B5EF4-FFF2-40B4-BE49-F238E27FC236}">
                <a16:creationId xmlns:a16="http://schemas.microsoft.com/office/drawing/2014/main" id="{29206C3E-8262-4BAC-A209-F4327335E1F0}"/>
              </a:ext>
            </a:extLst>
          </p:cNvPr>
          <p:cNvSpPr/>
          <p:nvPr userDrawn="1"/>
        </p:nvSpPr>
        <p:spPr>
          <a:xfrm rot="11483929">
            <a:off x="1293786" y="-5274490"/>
            <a:ext cx="10887270" cy="10887979"/>
          </a:xfrm>
          <a:prstGeom prst="ellipse">
            <a:avLst/>
          </a:prstGeom>
          <a:gradFill flip="none" rotWithShape="1">
            <a:gsLst>
              <a:gs pos="38000">
                <a:schemeClr val="tx1">
                  <a:lumMod val="0"/>
                  <a:lumOff val="100000"/>
                  <a:alpha val="0"/>
                </a:schemeClr>
              </a:gs>
              <a:gs pos="82000">
                <a:schemeClr val="accent3">
                  <a:alpha val="2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900" dirty="0">
              <a:latin typeface="Manrope" pitchFamily="2" charset="0"/>
            </a:endParaRPr>
          </a:p>
        </p:txBody>
      </p:sp>
      <p:sp>
        <p:nvSpPr>
          <p:cNvPr id="11" name="Ovale 10">
            <a:extLst>
              <a:ext uri="{FF2B5EF4-FFF2-40B4-BE49-F238E27FC236}">
                <a16:creationId xmlns:a16="http://schemas.microsoft.com/office/drawing/2014/main" id="{E4786A85-B23B-420C-9463-CF262A126A21}"/>
              </a:ext>
            </a:extLst>
          </p:cNvPr>
          <p:cNvSpPr/>
          <p:nvPr userDrawn="1"/>
        </p:nvSpPr>
        <p:spPr>
          <a:xfrm rot="11483929">
            <a:off x="652366" y="5545716"/>
            <a:ext cx="10887270" cy="10887979"/>
          </a:xfrm>
          <a:prstGeom prst="ellipse">
            <a:avLst/>
          </a:prstGeom>
          <a:gradFill flip="none" rotWithShape="1">
            <a:gsLst>
              <a:gs pos="38000">
                <a:schemeClr val="tx1">
                  <a:lumMod val="0"/>
                  <a:lumOff val="100000"/>
                  <a:alpha val="0"/>
                </a:schemeClr>
              </a:gs>
              <a:gs pos="82000">
                <a:schemeClr val="accent3">
                  <a:alpha val="2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900" dirty="0">
              <a:latin typeface="Manrope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71772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_finale_B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189FF9E0-0F2A-4E7B-ADD7-33314E9E93E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216275" y="4295077"/>
            <a:ext cx="8640763" cy="1299008"/>
          </a:xfrm>
        </p:spPr>
        <p:txBody>
          <a:bodyPr anchor="ctr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it-IT" dirty="0"/>
              <a:t>Chiusura / Ringraziamenti</a:t>
            </a:r>
          </a:p>
        </p:txBody>
      </p:sp>
      <p:sp>
        <p:nvSpPr>
          <p:cNvPr id="6" name="Ovale 5">
            <a:extLst>
              <a:ext uri="{FF2B5EF4-FFF2-40B4-BE49-F238E27FC236}">
                <a16:creationId xmlns:a16="http://schemas.microsoft.com/office/drawing/2014/main" id="{419AA845-D4AF-40CE-B7F3-A1B95A20D2F3}"/>
              </a:ext>
            </a:extLst>
          </p:cNvPr>
          <p:cNvSpPr/>
          <p:nvPr userDrawn="1"/>
        </p:nvSpPr>
        <p:spPr>
          <a:xfrm>
            <a:off x="0" y="4295076"/>
            <a:ext cx="1284270" cy="1284270"/>
          </a:xfrm>
          <a:prstGeom prst="ellipse">
            <a:avLst/>
          </a:prstGeom>
          <a:noFill/>
          <a:ln w="9525">
            <a:solidFill>
              <a:schemeClr val="bg1">
                <a:alpha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cxnSp>
        <p:nvCxnSpPr>
          <p:cNvPr id="7" name="Connettore diritto 6">
            <a:extLst>
              <a:ext uri="{FF2B5EF4-FFF2-40B4-BE49-F238E27FC236}">
                <a16:creationId xmlns:a16="http://schemas.microsoft.com/office/drawing/2014/main" id="{BA29D2F2-5AC8-4927-AA1D-19630D333830}"/>
              </a:ext>
            </a:extLst>
          </p:cNvPr>
          <p:cNvCxnSpPr>
            <a:cxnSpLocks/>
          </p:cNvCxnSpPr>
          <p:nvPr userDrawn="1"/>
        </p:nvCxnSpPr>
        <p:spPr>
          <a:xfrm>
            <a:off x="0" y="4295076"/>
            <a:ext cx="12192000" cy="0"/>
          </a:xfrm>
          <a:prstGeom prst="line">
            <a:avLst/>
          </a:prstGeom>
          <a:ln w="9525">
            <a:solidFill>
              <a:schemeClr val="bg1">
                <a:alpha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Connettore diritto 7">
            <a:extLst>
              <a:ext uri="{FF2B5EF4-FFF2-40B4-BE49-F238E27FC236}">
                <a16:creationId xmlns:a16="http://schemas.microsoft.com/office/drawing/2014/main" id="{53C00AF5-6CFB-4B05-922E-59446B4D5F1D}"/>
              </a:ext>
            </a:extLst>
          </p:cNvPr>
          <p:cNvCxnSpPr>
            <a:cxnSpLocks/>
          </p:cNvCxnSpPr>
          <p:nvPr userDrawn="1"/>
        </p:nvCxnSpPr>
        <p:spPr>
          <a:xfrm>
            <a:off x="0" y="5594084"/>
            <a:ext cx="12192000" cy="0"/>
          </a:xfrm>
          <a:prstGeom prst="line">
            <a:avLst/>
          </a:prstGeom>
          <a:ln w="9525">
            <a:solidFill>
              <a:schemeClr val="bg1">
                <a:alpha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Connettore diritto 11">
            <a:extLst>
              <a:ext uri="{FF2B5EF4-FFF2-40B4-BE49-F238E27FC236}">
                <a16:creationId xmlns:a16="http://schemas.microsoft.com/office/drawing/2014/main" id="{28D8426E-B0F3-4A04-99ED-0D9D1A7A694E}"/>
              </a:ext>
            </a:extLst>
          </p:cNvPr>
          <p:cNvCxnSpPr>
            <a:cxnSpLocks/>
          </p:cNvCxnSpPr>
          <p:nvPr userDrawn="1"/>
        </p:nvCxnSpPr>
        <p:spPr>
          <a:xfrm flipV="1">
            <a:off x="1284270" y="1"/>
            <a:ext cx="0" cy="7099442"/>
          </a:xfrm>
          <a:prstGeom prst="line">
            <a:avLst/>
          </a:prstGeom>
          <a:ln w="9525">
            <a:solidFill>
              <a:schemeClr val="bg1">
                <a:alpha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924938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gina base_ testo 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C3F10C0-5DFE-4F2B-84B3-498D1D283A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4964" y="808073"/>
            <a:ext cx="8640000" cy="840083"/>
          </a:xfrm>
        </p:spPr>
        <p:txBody>
          <a:bodyPr/>
          <a:lstStyle/>
          <a:p>
            <a:endParaRPr lang="it-IT" dirty="0"/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85E31426-2C15-4249-84C9-7FF9F8F23C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9E7975-FB07-417F-9C09-53150D85BA7B}" type="datetime1">
              <a:rPr lang="it-IT" smtClean="0"/>
              <a:t>08/07/2024</a:t>
            </a:fld>
            <a:endParaRPr lang="it-IT" dirty="0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69023663-EBF6-4678-A4B6-3D84BCA80F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Titolo (inserire dal Tab Inserisci &gt; intestazione &gt; applica a tutte)</a:t>
            </a:r>
            <a:endParaRPr lang="it-IT" dirty="0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5A37DEFB-BB2F-4195-B6BA-04AAE853B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35EEA2-8D42-4D46-95A6-66E65FDC5EB1}" type="slidenum">
              <a:rPr lang="it-IT" smtClean="0"/>
              <a:pPr/>
              <a:t>‹N›</a:t>
            </a:fld>
            <a:endParaRPr lang="it-IT"/>
          </a:p>
        </p:txBody>
      </p:sp>
      <p:sp>
        <p:nvSpPr>
          <p:cNvPr id="7" name="Segnaposto testo 6">
            <a:extLst>
              <a:ext uri="{FF2B5EF4-FFF2-40B4-BE49-F238E27FC236}">
                <a16:creationId xmlns:a16="http://schemas.microsoft.com/office/drawing/2014/main" id="{99AF24DE-B4DF-4CF0-A1D8-A9C3833DB7E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34963" y="2060575"/>
            <a:ext cx="8640000" cy="4429125"/>
          </a:xfrm>
        </p:spPr>
        <p:txBody>
          <a:bodyPr/>
          <a:lstStyle/>
          <a:p>
            <a:pPr lvl="0"/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6787698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gina base_ testo 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C3F10C0-5DFE-4F2B-84B3-498D1D283A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4963" y="808073"/>
            <a:ext cx="11522075" cy="840083"/>
          </a:xfrm>
        </p:spPr>
        <p:txBody>
          <a:bodyPr/>
          <a:lstStyle/>
          <a:p>
            <a:endParaRPr lang="it-IT" dirty="0"/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85E31426-2C15-4249-84C9-7FF9F8F23C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A0AE38-1C14-44C8-AC2F-1FBA568A967B}" type="datetime1">
              <a:rPr lang="it-IT" smtClean="0"/>
              <a:t>08/07/2024</a:t>
            </a:fld>
            <a:endParaRPr lang="it-IT" dirty="0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69023663-EBF6-4678-A4B6-3D84BCA80F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Titolo (inserire dal Tab Inserisci &gt; intestazione &gt; applica a tutte)</a:t>
            </a:r>
            <a:endParaRPr lang="it-IT" dirty="0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5A37DEFB-BB2F-4195-B6BA-04AAE853B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35EEA2-8D42-4D46-95A6-66E65FDC5EB1}" type="slidenum">
              <a:rPr lang="it-IT" smtClean="0"/>
              <a:pPr/>
              <a:t>‹N›</a:t>
            </a:fld>
            <a:endParaRPr lang="it-IT"/>
          </a:p>
        </p:txBody>
      </p:sp>
      <p:sp>
        <p:nvSpPr>
          <p:cNvPr id="7" name="Segnaposto testo 6">
            <a:extLst>
              <a:ext uri="{FF2B5EF4-FFF2-40B4-BE49-F238E27FC236}">
                <a16:creationId xmlns:a16="http://schemas.microsoft.com/office/drawing/2014/main" id="{99AF24DE-B4DF-4CF0-A1D8-A9C3833DB7E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34963" y="2060575"/>
            <a:ext cx="5330113" cy="4429125"/>
          </a:xfrm>
        </p:spPr>
        <p:txBody>
          <a:bodyPr/>
          <a:lstStyle/>
          <a:p>
            <a:pPr lvl="0"/>
            <a:endParaRPr lang="it-IT" dirty="0"/>
          </a:p>
        </p:txBody>
      </p:sp>
      <p:sp>
        <p:nvSpPr>
          <p:cNvPr id="10" name="Segnaposto testo 6">
            <a:extLst>
              <a:ext uri="{FF2B5EF4-FFF2-40B4-BE49-F238E27FC236}">
                <a16:creationId xmlns:a16="http://schemas.microsoft.com/office/drawing/2014/main" id="{A91EDD17-1F39-46F2-A6AE-0DA93D9DE767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526926" y="2060575"/>
            <a:ext cx="5330113" cy="4429125"/>
          </a:xfrm>
        </p:spPr>
        <p:txBody>
          <a:bodyPr/>
          <a:lstStyle/>
          <a:p>
            <a:pPr lvl="0"/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4018096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2.xml"/><Relationship Id="rId3" Type="http://schemas.openxmlformats.org/officeDocument/2006/relationships/slideLayout" Target="../slideLayouts/slideLayout27.xml"/><Relationship Id="rId7" Type="http://schemas.openxmlformats.org/officeDocument/2006/relationships/slideLayout" Target="../slideLayouts/slideLayout31.xml"/><Relationship Id="rId2" Type="http://schemas.openxmlformats.org/officeDocument/2006/relationships/slideLayout" Target="../slideLayouts/slideLayout26.xml"/><Relationship Id="rId1" Type="http://schemas.openxmlformats.org/officeDocument/2006/relationships/slideLayout" Target="../slideLayouts/slideLayout25.xml"/><Relationship Id="rId6" Type="http://schemas.openxmlformats.org/officeDocument/2006/relationships/slideLayout" Target="../slideLayouts/slideLayout30.xml"/><Relationship Id="rId5" Type="http://schemas.openxmlformats.org/officeDocument/2006/relationships/slideLayout" Target="../slideLayouts/slideLayout29.xml"/><Relationship Id="rId4" Type="http://schemas.openxmlformats.org/officeDocument/2006/relationships/slideLayout" Target="../slideLayouts/slideLayout28.xml"/><Relationship Id="rId9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>
            <a:extLst>
              <a:ext uri="{FF2B5EF4-FFF2-40B4-BE49-F238E27FC236}">
                <a16:creationId xmlns:a16="http://schemas.microsoft.com/office/drawing/2014/main" id="{D93F0EDA-05BE-4DD7-962F-394BE0791C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4963" y="808073"/>
            <a:ext cx="11522075" cy="840083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/>
          <a:p>
            <a:endParaRPr lang="it-IT" dirty="0"/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8F0C82C2-529C-45CC-B0FD-8E1A68BA42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34963" y="2060575"/>
            <a:ext cx="11522075" cy="4429125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it-IT" dirty="0"/>
              <a:t>Fare clic per modificare gli stili del testo dello schema</a:t>
            </a:r>
          </a:p>
          <a:p>
            <a:pPr lvl="0"/>
            <a:r>
              <a:rPr lang="it-IT" dirty="0"/>
              <a:t>Secondo livello</a:t>
            </a:r>
          </a:p>
          <a:p>
            <a:pPr lvl="0"/>
            <a:r>
              <a:rPr lang="it-IT" dirty="0"/>
              <a:t>Terzo livello</a:t>
            </a:r>
          </a:p>
          <a:p>
            <a:pPr lvl="0"/>
            <a:r>
              <a:rPr lang="it-IT" dirty="0"/>
              <a:t>Quarto livello</a:t>
            </a:r>
          </a:p>
          <a:p>
            <a:pPr lvl="0"/>
            <a:r>
              <a:rPr lang="it-IT" dirty="0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3C0DE2DC-DBA6-437E-BB4E-13D6007AE7E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34964" y="39688"/>
            <a:ext cx="2383298" cy="365125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l">
              <a:defRPr sz="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200D2692-4D03-42F5-A685-582C3BF9476A}" type="datetime1">
              <a:rPr lang="it-IT" smtClean="0"/>
              <a:t>08/07/2024</a:t>
            </a:fld>
            <a:endParaRPr lang="it-IT" dirty="0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32393C94-ABEE-455B-B13B-0EB6402D37E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216275" y="39688"/>
            <a:ext cx="4114800" cy="365125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l">
              <a:defRPr sz="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it-IT"/>
              <a:t>Titolo (inserire dal Tab Inserisci &gt; intestazione &gt; applica a tutte)</a:t>
            </a:r>
            <a:endParaRPr lang="it-IT" dirty="0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9A960919-4893-43E8-BAF3-C8C59F419B7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14538" y="39688"/>
            <a:ext cx="1042500" cy="365125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r">
              <a:defRPr sz="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3135EEA2-8D42-4D46-95A6-66E65FDC5EB1}" type="slidenum">
              <a:rPr lang="it-IT" smtClean="0"/>
              <a:pPr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03210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80" r:id="rId3"/>
    <p:sldLayoutId id="2147483717" r:id="rId4"/>
    <p:sldLayoutId id="2147483681" r:id="rId5"/>
    <p:sldLayoutId id="2147483682" r:id="rId6"/>
    <p:sldLayoutId id="2147483719" r:id="rId7"/>
    <p:sldLayoutId id="2147483671" r:id="rId8"/>
    <p:sldLayoutId id="2147483726" r:id="rId9"/>
    <p:sldLayoutId id="2147483727" r:id="rId10"/>
    <p:sldLayoutId id="2147483662" r:id="rId11"/>
    <p:sldLayoutId id="2147483670" r:id="rId12"/>
    <p:sldLayoutId id="2147483720" r:id="rId13"/>
    <p:sldLayoutId id="2147483672" r:id="rId14"/>
    <p:sldLayoutId id="2147483677" r:id="rId15"/>
    <p:sldLayoutId id="2147483678" r:id="rId16"/>
    <p:sldLayoutId id="2147483721" r:id="rId17"/>
    <p:sldLayoutId id="2147483723" r:id="rId18"/>
    <p:sldLayoutId id="2147483724" r:id="rId19"/>
    <p:sldLayoutId id="2147483673" r:id="rId20"/>
    <p:sldLayoutId id="2147483674" r:id="rId21"/>
    <p:sldLayoutId id="2147483725" r:id="rId22"/>
    <p:sldLayoutId id="2147483675" r:id="rId23"/>
    <p:sldLayoutId id="2147483676" r:id="rId24"/>
  </p:sldLayoutIdLst>
  <p:hf hdr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2400" b="1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20000"/>
        </a:lnSpc>
        <a:spcBef>
          <a:spcPts val="0"/>
        </a:spcBef>
        <a:buFont typeface="Arial" panose="020B0604020202020204" pitchFamily="34" charset="0"/>
        <a:buNone/>
        <a:defRPr lang="it-IT" sz="1600" kern="1200" dirty="0">
          <a:solidFill>
            <a:schemeClr val="tx1"/>
          </a:solidFill>
          <a:latin typeface="+mn-lt"/>
          <a:ea typeface="+mn-ea"/>
          <a:cs typeface="+mn-cs"/>
        </a:defRPr>
      </a:lvl1pPr>
      <a:lvl2pPr marL="457200" indent="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None/>
        <a:defRPr lang="it-IT" sz="1600" kern="1200" dirty="0">
          <a:solidFill>
            <a:schemeClr val="tx1"/>
          </a:solidFill>
          <a:latin typeface="+mn-lt"/>
          <a:ea typeface="+mn-ea"/>
          <a:cs typeface="+mn-cs"/>
        </a:defRPr>
      </a:lvl2pPr>
      <a:lvl3pPr marL="914400" indent="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None/>
        <a:defRPr lang="it-IT" sz="1600" kern="1200" dirty="0">
          <a:solidFill>
            <a:schemeClr val="tx1"/>
          </a:solidFill>
          <a:latin typeface="+mn-lt"/>
          <a:ea typeface="+mn-ea"/>
          <a:cs typeface="+mn-cs"/>
        </a:defRPr>
      </a:lvl3pPr>
      <a:lvl4pPr marL="1371600" indent="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None/>
        <a:defRPr lang="it-IT" sz="1600" kern="1200" dirty="0">
          <a:solidFill>
            <a:schemeClr val="tx1"/>
          </a:solidFill>
          <a:latin typeface="+mn-lt"/>
          <a:ea typeface="+mn-ea"/>
          <a:cs typeface="+mn-cs"/>
        </a:defRPr>
      </a:lvl4pPr>
      <a:lvl5pPr marL="1828800" indent="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None/>
        <a:defRPr lang="it-IT" sz="1600" kern="1200" dirty="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7469" userDrawn="1">
          <p15:clr>
            <a:srgbClr val="F26B43"/>
          </p15:clr>
        </p15:guide>
        <p15:guide id="2" pos="211" userDrawn="1">
          <p15:clr>
            <a:srgbClr val="F26B43"/>
          </p15:clr>
        </p15:guide>
        <p15:guide id="3" pos="2026" userDrawn="1">
          <p15:clr>
            <a:srgbClr val="F26B43"/>
          </p15:clr>
        </p15:guide>
        <p15:guide id="4" pos="1799" userDrawn="1">
          <p15:clr>
            <a:srgbClr val="F26B43"/>
          </p15:clr>
        </p15:guide>
        <p15:guide id="5" orient="horz" pos="1298" userDrawn="1">
          <p15:clr>
            <a:srgbClr val="F26B43"/>
          </p15:clr>
        </p15:guide>
        <p15:guide id="6" orient="horz" pos="4088" userDrawn="1">
          <p15:clr>
            <a:srgbClr val="F26B43"/>
          </p15:clr>
        </p15:guide>
        <p15:guide id="7" orient="horz" pos="255" userDrawn="1">
          <p15:clr>
            <a:srgbClr val="F26B43"/>
          </p15:clr>
        </p15:guide>
        <p15:guide id="8" orient="horz" pos="981" userDrawn="1">
          <p15:clr>
            <a:srgbClr val="F26B43"/>
          </p15:clr>
        </p15:guide>
        <p15:guide id="9" orient="horz" pos="504" userDrawn="1">
          <p15:clr>
            <a:srgbClr val="F26B43"/>
          </p15:clr>
        </p15:guide>
        <p15:guide id="10" pos="3840" userDrawn="1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>
            <a:extLst>
              <a:ext uri="{FF2B5EF4-FFF2-40B4-BE49-F238E27FC236}">
                <a16:creationId xmlns:a16="http://schemas.microsoft.com/office/drawing/2014/main" id="{D93F0EDA-05BE-4DD7-962F-394BE0791C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4963" y="808073"/>
            <a:ext cx="11522075" cy="840083"/>
          </a:xfrm>
          <a:prstGeom prst="rect">
            <a:avLst/>
          </a:prstGeom>
        </p:spPr>
        <p:txBody>
          <a:bodyPr vert="horz" lIns="0" tIns="0" rIns="0" bIns="0" rtlCol="0" anchor="b">
            <a:noAutofit/>
          </a:bodyPr>
          <a:lstStyle/>
          <a:p>
            <a:endParaRPr lang="it-IT" dirty="0"/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8F0C82C2-529C-45CC-B0FD-8E1A68BA42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34963" y="2060575"/>
            <a:ext cx="11522075" cy="4429125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it-IT" dirty="0"/>
              <a:t>Fare clic per modificare gli stili del testo dello schema</a:t>
            </a:r>
          </a:p>
          <a:p>
            <a:pPr lvl="1"/>
            <a:r>
              <a:rPr lang="it-IT" dirty="0"/>
              <a:t>Secondo livello</a:t>
            </a:r>
          </a:p>
          <a:p>
            <a:pPr lvl="2"/>
            <a:r>
              <a:rPr lang="it-IT" dirty="0"/>
              <a:t>Terzo livello</a:t>
            </a:r>
          </a:p>
          <a:p>
            <a:pPr lvl="3"/>
            <a:r>
              <a:rPr lang="it-IT" dirty="0"/>
              <a:t>Quarto livello</a:t>
            </a:r>
          </a:p>
          <a:p>
            <a:pPr lvl="4"/>
            <a:r>
              <a:rPr lang="it-IT" dirty="0"/>
              <a:t>Quinto livello</a:t>
            </a:r>
          </a:p>
        </p:txBody>
      </p:sp>
    </p:spTree>
    <p:extLst>
      <p:ext uri="{BB962C8B-B14F-4D97-AF65-F5344CB8AC3E}">
        <p14:creationId xmlns:p14="http://schemas.microsoft.com/office/powerpoint/2010/main" val="40665525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4" r:id="rId1"/>
    <p:sldLayoutId id="2147483712" r:id="rId2"/>
    <p:sldLayoutId id="2147483705" r:id="rId3"/>
    <p:sldLayoutId id="2147483706" r:id="rId4"/>
    <p:sldLayoutId id="2147483709" r:id="rId5"/>
    <p:sldLayoutId id="2147483714" r:id="rId6"/>
    <p:sldLayoutId id="2147483729" r:id="rId7"/>
    <p:sldLayoutId id="2147483715" r:id="rId8"/>
  </p:sldLayoutIdLst>
  <p:hf hdr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6000" b="1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None/>
        <a:defRPr lang="it-IT" sz="1400" kern="1200" dirty="0">
          <a:solidFill>
            <a:schemeClr val="tx1"/>
          </a:solidFill>
          <a:latin typeface="+mn-lt"/>
          <a:ea typeface="+mn-ea"/>
          <a:cs typeface="+mn-cs"/>
        </a:defRPr>
      </a:lvl1pPr>
      <a:lvl2pPr marL="457200" indent="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None/>
        <a:defRPr lang="it-IT" sz="1400" kern="1200" dirty="0">
          <a:solidFill>
            <a:schemeClr val="tx1"/>
          </a:solidFill>
          <a:latin typeface="+mn-lt"/>
          <a:ea typeface="+mn-ea"/>
          <a:cs typeface="+mn-cs"/>
        </a:defRPr>
      </a:lvl2pPr>
      <a:lvl3pPr marL="914400" indent="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None/>
        <a:defRPr lang="it-IT" sz="1400" kern="1200" dirty="0">
          <a:solidFill>
            <a:schemeClr val="tx1"/>
          </a:solidFill>
          <a:latin typeface="+mn-lt"/>
          <a:ea typeface="+mn-ea"/>
          <a:cs typeface="+mn-cs"/>
        </a:defRPr>
      </a:lvl3pPr>
      <a:lvl4pPr marL="1371600" indent="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None/>
        <a:defRPr lang="it-IT" sz="1400" kern="1200" dirty="0">
          <a:solidFill>
            <a:schemeClr val="tx1"/>
          </a:solidFill>
          <a:latin typeface="+mn-lt"/>
          <a:ea typeface="+mn-ea"/>
          <a:cs typeface="+mn-cs"/>
        </a:defRPr>
      </a:lvl4pPr>
      <a:lvl5pPr marL="1828800" indent="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None/>
        <a:defRPr lang="it-IT" sz="1400" kern="1200" dirty="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7469" userDrawn="1">
          <p15:clr>
            <a:srgbClr val="F26B43"/>
          </p15:clr>
        </p15:guide>
        <p15:guide id="2" pos="211" userDrawn="1">
          <p15:clr>
            <a:srgbClr val="F26B43"/>
          </p15:clr>
        </p15:guide>
        <p15:guide id="3" pos="2026" userDrawn="1">
          <p15:clr>
            <a:srgbClr val="F26B43"/>
          </p15:clr>
        </p15:guide>
        <p15:guide id="4" pos="1799" userDrawn="1">
          <p15:clr>
            <a:srgbClr val="F26B43"/>
          </p15:clr>
        </p15:guide>
        <p15:guide id="5" orient="horz" pos="1298" userDrawn="1">
          <p15:clr>
            <a:srgbClr val="F26B43"/>
          </p15:clr>
        </p15:guide>
        <p15:guide id="6" orient="horz" pos="4088" userDrawn="1">
          <p15:clr>
            <a:srgbClr val="F26B43"/>
          </p15:clr>
        </p15:guide>
        <p15:guide id="7" orient="horz" pos="255" userDrawn="1">
          <p15:clr>
            <a:srgbClr val="F26B43"/>
          </p15:clr>
        </p15:guide>
        <p15:guide id="8" orient="horz" pos="981" userDrawn="1">
          <p15:clr>
            <a:srgbClr val="F26B43"/>
          </p15:clr>
        </p15:guide>
        <p15:guide id="9" orient="horz" pos="504" userDrawn="1">
          <p15:clr>
            <a:srgbClr val="F26B43"/>
          </p15:clr>
        </p15:guide>
        <p15:guide id="10" pos="38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1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/Relationships>
</file>

<file path=ppt/slides/_rels/slide2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4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hyperlink" Target="http://www.polimi.it/" TargetMode="External"/><Relationship Id="rId1" Type="http://schemas.openxmlformats.org/officeDocument/2006/relationships/slideLayout" Target="../slideLayouts/slideLayout3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esto 1">
            <a:extLst>
              <a:ext uri="{FF2B5EF4-FFF2-40B4-BE49-F238E27FC236}">
                <a16:creationId xmlns:a16="http://schemas.microsoft.com/office/drawing/2014/main" id="{026BBB7E-2B72-48A5-B8AC-092CE1F3CB5C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r>
              <a:rPr lang="it-IT" dirty="0"/>
              <a:t>02.07.2024 |  Mario Rossi</a:t>
            </a:r>
          </a:p>
        </p:txBody>
      </p:sp>
      <p:sp>
        <p:nvSpPr>
          <p:cNvPr id="3" name="Titolo 2">
            <a:extLst>
              <a:ext uri="{FF2B5EF4-FFF2-40B4-BE49-F238E27FC236}">
                <a16:creationId xmlns:a16="http://schemas.microsoft.com/office/drawing/2014/main" id="{139C8332-124C-4AAA-8F96-961CED6E62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Presentation</a:t>
            </a:r>
            <a:br>
              <a:rPr lang="it-IT" dirty="0"/>
            </a:br>
            <a:r>
              <a:rPr lang="it-IT" dirty="0"/>
              <a:t>Title</a:t>
            </a:r>
          </a:p>
        </p:txBody>
      </p:sp>
    </p:spTree>
    <p:extLst>
      <p:ext uri="{BB962C8B-B14F-4D97-AF65-F5344CB8AC3E}">
        <p14:creationId xmlns:p14="http://schemas.microsoft.com/office/powerpoint/2010/main" val="392191364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6700E29A-B702-4952-A0AD-01765B5C82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Title</a:t>
            </a:r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54F5AC4C-F88A-45CD-ACDD-D1D4D13D74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5003CA-C450-4777-8138-5AA033B01C2C}" type="datetime1">
              <a:rPr lang="it-IT" smtClean="0"/>
              <a:t>08/07/2024</a:t>
            </a:fld>
            <a:endParaRPr lang="it-IT" dirty="0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0E3B6436-EA9F-4661-9058-FE16EBAB79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Titolo (inserire dal Tab Inserisci &gt; intestazione &gt; applica a tutte)</a:t>
            </a:r>
            <a:endParaRPr lang="it-IT" dirty="0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B0AFC306-B4FC-47E7-AB4A-C1127F222F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35EEA2-8D42-4D46-95A6-66E65FDC5EB1}" type="slidenum">
              <a:rPr lang="it-IT" smtClean="0"/>
              <a:pPr/>
              <a:t>10</a:t>
            </a:fld>
            <a:endParaRPr lang="it-IT"/>
          </a:p>
        </p:txBody>
      </p:sp>
      <p:sp>
        <p:nvSpPr>
          <p:cNvPr id="6" name="Segnaposto testo 5">
            <a:extLst>
              <a:ext uri="{FF2B5EF4-FFF2-40B4-BE49-F238E27FC236}">
                <a16:creationId xmlns:a16="http://schemas.microsoft.com/office/drawing/2014/main" id="{2BC62207-EC0E-412F-84F2-B4A20CA5DC9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it-IT" dirty="0" err="1"/>
              <a:t>Lorem</a:t>
            </a:r>
            <a:r>
              <a:rPr lang="it-IT" dirty="0"/>
              <a:t> </a:t>
            </a:r>
            <a:r>
              <a:rPr lang="it-IT" dirty="0" err="1"/>
              <a:t>ipsum</a:t>
            </a:r>
            <a:r>
              <a:rPr lang="it-IT" dirty="0"/>
              <a:t> </a:t>
            </a:r>
            <a:r>
              <a:rPr lang="it-IT" dirty="0" err="1"/>
              <a:t>dolor</a:t>
            </a:r>
            <a:r>
              <a:rPr lang="it-IT" dirty="0"/>
              <a:t> </a:t>
            </a:r>
            <a:r>
              <a:rPr lang="it-IT" dirty="0" err="1"/>
              <a:t>sit</a:t>
            </a:r>
            <a:r>
              <a:rPr lang="it-IT" dirty="0"/>
              <a:t> </a:t>
            </a:r>
            <a:r>
              <a:rPr lang="it-IT" dirty="0" err="1"/>
              <a:t>amet</a:t>
            </a:r>
            <a:r>
              <a:rPr lang="it-IT" dirty="0"/>
              <a:t>, </a:t>
            </a:r>
            <a:r>
              <a:rPr lang="it-IT" dirty="0" err="1"/>
              <a:t>consectetur</a:t>
            </a:r>
            <a:r>
              <a:rPr lang="it-IT" dirty="0"/>
              <a:t> </a:t>
            </a:r>
            <a:r>
              <a:rPr lang="it-IT" dirty="0" err="1"/>
              <a:t>adipiscing</a:t>
            </a:r>
            <a:r>
              <a:rPr lang="it-IT" dirty="0"/>
              <a:t> </a:t>
            </a:r>
            <a:r>
              <a:rPr lang="it-IT" dirty="0" err="1"/>
              <a:t>elit</a:t>
            </a:r>
            <a:r>
              <a:rPr lang="it-IT" dirty="0"/>
              <a:t>, sed do </a:t>
            </a:r>
            <a:r>
              <a:rPr lang="it-IT" dirty="0" err="1"/>
              <a:t>eiusmod</a:t>
            </a:r>
            <a:r>
              <a:rPr lang="it-IT" dirty="0"/>
              <a:t> </a:t>
            </a:r>
            <a:r>
              <a:rPr lang="it-IT" dirty="0" err="1"/>
              <a:t>tempor</a:t>
            </a:r>
            <a:r>
              <a:rPr lang="it-IT" dirty="0"/>
              <a:t> </a:t>
            </a:r>
            <a:r>
              <a:rPr lang="it-IT" dirty="0" err="1"/>
              <a:t>incididunt</a:t>
            </a:r>
            <a:r>
              <a:rPr lang="it-IT" dirty="0"/>
              <a:t> ut labore et dolore magna </a:t>
            </a:r>
            <a:r>
              <a:rPr lang="it-IT" dirty="0" err="1"/>
              <a:t>aliqua</a:t>
            </a:r>
            <a:r>
              <a:rPr lang="it-IT" dirty="0"/>
              <a:t>. Ut </a:t>
            </a:r>
            <a:r>
              <a:rPr lang="it-IT" dirty="0" err="1"/>
              <a:t>enim</a:t>
            </a:r>
            <a:r>
              <a:rPr lang="it-IT" dirty="0"/>
              <a:t> ad </a:t>
            </a:r>
            <a:r>
              <a:rPr lang="it-IT" dirty="0" err="1"/>
              <a:t>minim</a:t>
            </a:r>
            <a:r>
              <a:rPr lang="it-IT" dirty="0"/>
              <a:t> </a:t>
            </a:r>
            <a:r>
              <a:rPr lang="it-IT" dirty="0" err="1"/>
              <a:t>veniam</a:t>
            </a:r>
            <a:r>
              <a:rPr lang="it-IT" dirty="0"/>
              <a:t>, </a:t>
            </a:r>
            <a:r>
              <a:rPr lang="it-IT" dirty="0" err="1"/>
              <a:t>quis</a:t>
            </a:r>
            <a:r>
              <a:rPr lang="it-IT" dirty="0"/>
              <a:t> </a:t>
            </a:r>
            <a:r>
              <a:rPr lang="it-IT" dirty="0" err="1"/>
              <a:t>nostrud</a:t>
            </a:r>
            <a:r>
              <a:rPr lang="it-IT" dirty="0"/>
              <a:t> </a:t>
            </a:r>
            <a:r>
              <a:rPr lang="it-IT" dirty="0" err="1"/>
              <a:t>exercitation</a:t>
            </a:r>
            <a:r>
              <a:rPr lang="it-IT" dirty="0"/>
              <a:t> </a:t>
            </a:r>
            <a:r>
              <a:rPr lang="it-IT" dirty="0" err="1"/>
              <a:t>ullamco</a:t>
            </a:r>
            <a:r>
              <a:rPr lang="it-IT" dirty="0"/>
              <a:t> </a:t>
            </a:r>
            <a:r>
              <a:rPr lang="it-IT" dirty="0" err="1"/>
              <a:t>laboris</a:t>
            </a:r>
            <a:r>
              <a:rPr lang="it-IT" dirty="0"/>
              <a:t> </a:t>
            </a:r>
            <a:r>
              <a:rPr lang="it-IT" dirty="0" err="1"/>
              <a:t>nisi</a:t>
            </a:r>
            <a:r>
              <a:rPr lang="it-IT" dirty="0"/>
              <a:t> ut </a:t>
            </a:r>
            <a:r>
              <a:rPr lang="it-IT" dirty="0" err="1"/>
              <a:t>aliquip</a:t>
            </a:r>
            <a:r>
              <a:rPr lang="it-IT" dirty="0"/>
              <a:t> ex ea </a:t>
            </a:r>
            <a:r>
              <a:rPr lang="it-IT" dirty="0" err="1"/>
              <a:t>commodo</a:t>
            </a:r>
            <a:r>
              <a:rPr lang="it-IT" dirty="0"/>
              <a:t> </a:t>
            </a:r>
            <a:r>
              <a:rPr lang="it-IT" dirty="0" err="1"/>
              <a:t>consequat</a:t>
            </a:r>
            <a:r>
              <a:rPr lang="it-IT" dirty="0"/>
              <a:t>. </a:t>
            </a:r>
            <a:r>
              <a:rPr lang="it-IT" dirty="0" err="1"/>
              <a:t>Duis</a:t>
            </a:r>
            <a:r>
              <a:rPr lang="it-IT" dirty="0"/>
              <a:t> </a:t>
            </a:r>
            <a:r>
              <a:rPr lang="it-IT" dirty="0" err="1"/>
              <a:t>aute</a:t>
            </a:r>
            <a:r>
              <a:rPr lang="it-IT" dirty="0"/>
              <a:t> </a:t>
            </a:r>
            <a:r>
              <a:rPr lang="it-IT" dirty="0" err="1"/>
              <a:t>irure</a:t>
            </a:r>
            <a:r>
              <a:rPr lang="it-IT" dirty="0"/>
              <a:t> </a:t>
            </a:r>
            <a:r>
              <a:rPr lang="it-IT" dirty="0" err="1"/>
              <a:t>dolor</a:t>
            </a:r>
            <a:r>
              <a:rPr lang="it-IT" dirty="0"/>
              <a:t> in </a:t>
            </a:r>
            <a:r>
              <a:rPr lang="it-IT" dirty="0" err="1"/>
              <a:t>reprehenderit</a:t>
            </a:r>
            <a:r>
              <a:rPr lang="it-IT" dirty="0"/>
              <a:t> in </a:t>
            </a:r>
            <a:r>
              <a:rPr lang="it-IT" dirty="0" err="1"/>
              <a:t>voluptate</a:t>
            </a:r>
            <a:r>
              <a:rPr lang="it-IT" dirty="0"/>
              <a:t> </a:t>
            </a:r>
            <a:r>
              <a:rPr lang="it-IT" dirty="0" err="1"/>
              <a:t>velit</a:t>
            </a:r>
            <a:r>
              <a:rPr lang="it-IT" dirty="0"/>
              <a:t> esse </a:t>
            </a:r>
            <a:r>
              <a:rPr lang="it-IT" dirty="0" err="1"/>
              <a:t>cillum</a:t>
            </a:r>
            <a:r>
              <a:rPr lang="it-IT" dirty="0"/>
              <a:t> dolore </a:t>
            </a:r>
            <a:r>
              <a:rPr lang="it-IT" dirty="0" err="1"/>
              <a:t>eu</a:t>
            </a:r>
            <a:r>
              <a:rPr lang="it-IT" dirty="0"/>
              <a:t> </a:t>
            </a:r>
            <a:r>
              <a:rPr lang="it-IT" dirty="0" err="1"/>
              <a:t>fugiat</a:t>
            </a:r>
            <a:r>
              <a:rPr lang="it-IT" dirty="0"/>
              <a:t> nulla </a:t>
            </a:r>
            <a:r>
              <a:rPr lang="it-IT" dirty="0" err="1"/>
              <a:t>pariatur</a:t>
            </a:r>
            <a:r>
              <a:rPr lang="it-IT" dirty="0"/>
              <a:t>. </a:t>
            </a:r>
            <a:r>
              <a:rPr lang="it-IT" dirty="0" err="1"/>
              <a:t>Excepteur</a:t>
            </a:r>
            <a:r>
              <a:rPr lang="it-IT" dirty="0"/>
              <a:t> </a:t>
            </a:r>
            <a:r>
              <a:rPr lang="it-IT" dirty="0" err="1"/>
              <a:t>sint</a:t>
            </a:r>
            <a:r>
              <a:rPr lang="it-IT" dirty="0"/>
              <a:t> </a:t>
            </a:r>
            <a:r>
              <a:rPr lang="it-IT" dirty="0" err="1"/>
              <a:t>occaecat</a:t>
            </a:r>
            <a:r>
              <a:rPr lang="it-IT" dirty="0"/>
              <a:t> </a:t>
            </a:r>
            <a:r>
              <a:rPr lang="it-IT" dirty="0" err="1"/>
              <a:t>cupidatat</a:t>
            </a:r>
            <a:r>
              <a:rPr lang="it-IT" dirty="0"/>
              <a:t> non </a:t>
            </a:r>
            <a:r>
              <a:rPr lang="it-IT" dirty="0" err="1"/>
              <a:t>proident</a:t>
            </a:r>
            <a:r>
              <a:rPr lang="it-IT" dirty="0"/>
              <a:t>, </a:t>
            </a:r>
            <a:r>
              <a:rPr lang="it-IT" dirty="0" err="1"/>
              <a:t>sunt</a:t>
            </a:r>
            <a:r>
              <a:rPr lang="it-IT" dirty="0"/>
              <a:t> in culpa qui officia </a:t>
            </a:r>
            <a:r>
              <a:rPr lang="it-IT" dirty="0" err="1"/>
              <a:t>deserunt</a:t>
            </a:r>
            <a:r>
              <a:rPr lang="it-IT" dirty="0"/>
              <a:t> </a:t>
            </a:r>
            <a:r>
              <a:rPr lang="it-IT" dirty="0" err="1"/>
              <a:t>mollit</a:t>
            </a:r>
            <a:r>
              <a:rPr lang="it-IT" dirty="0"/>
              <a:t> </a:t>
            </a:r>
            <a:r>
              <a:rPr lang="it-IT" dirty="0" err="1"/>
              <a:t>anim</a:t>
            </a:r>
            <a:r>
              <a:rPr lang="it-IT" dirty="0"/>
              <a:t> id est </a:t>
            </a:r>
            <a:r>
              <a:rPr lang="it-IT" dirty="0" err="1"/>
              <a:t>laborum</a:t>
            </a:r>
            <a:endParaRPr lang="it-IT" dirty="0"/>
          </a:p>
          <a:p>
            <a:endParaRPr lang="it-IT" dirty="0"/>
          </a:p>
        </p:txBody>
      </p:sp>
      <p:sp>
        <p:nvSpPr>
          <p:cNvPr id="23" name="Segnaposto testo 22">
            <a:extLst>
              <a:ext uri="{FF2B5EF4-FFF2-40B4-BE49-F238E27FC236}">
                <a16:creationId xmlns:a16="http://schemas.microsoft.com/office/drawing/2014/main" id="{80C64E95-9C30-41D7-A2D3-FD5711B2FA4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it-IT" dirty="0" err="1"/>
              <a:t>Lorem</a:t>
            </a:r>
            <a:r>
              <a:rPr lang="it-IT" dirty="0"/>
              <a:t> </a:t>
            </a:r>
            <a:r>
              <a:rPr lang="it-IT" dirty="0" err="1"/>
              <a:t>ipsum</a:t>
            </a:r>
            <a:endParaRPr lang="it-IT" dirty="0"/>
          </a:p>
          <a:p>
            <a:r>
              <a:rPr lang="it-IT" dirty="0" err="1"/>
              <a:t>Lorem</a:t>
            </a:r>
            <a:r>
              <a:rPr lang="it-IT" dirty="0"/>
              <a:t> </a:t>
            </a:r>
            <a:r>
              <a:rPr lang="it-IT" dirty="0" err="1"/>
              <a:t>ipsum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03124350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35F4EB57-DD54-4C50-BC2C-87B97D34A0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Title</a:t>
            </a:r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DFBA6795-82C7-4A04-9652-3FC40ED742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57BB2B-42CA-4AFA-B1CF-6130708E5273}" type="datetime1">
              <a:rPr lang="it-IT" smtClean="0"/>
              <a:t>08/07/2024</a:t>
            </a:fld>
            <a:endParaRPr lang="it-IT" dirty="0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459A3D1D-5786-48CC-A896-4D65D313F1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Titolo (inserire dal Tab Inserisci &gt; intestazione &gt; applica a tutte)</a:t>
            </a:r>
            <a:endParaRPr lang="it-IT" dirty="0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931FD3CA-743A-492D-9E6A-C3421A86CD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35EEA2-8D42-4D46-95A6-66E65FDC5EB1}" type="slidenum">
              <a:rPr lang="it-IT" smtClean="0"/>
              <a:pPr/>
              <a:t>11</a:t>
            </a:fld>
            <a:endParaRPr lang="it-IT"/>
          </a:p>
        </p:txBody>
      </p:sp>
      <p:sp>
        <p:nvSpPr>
          <p:cNvPr id="6" name="Segnaposto testo 5">
            <a:extLst>
              <a:ext uri="{FF2B5EF4-FFF2-40B4-BE49-F238E27FC236}">
                <a16:creationId xmlns:a16="http://schemas.microsoft.com/office/drawing/2014/main" id="{EC7750BC-280D-4007-B570-4914E9262B2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it-IT" dirty="0" err="1"/>
              <a:t>Lorem</a:t>
            </a:r>
            <a:r>
              <a:rPr lang="it-IT" dirty="0"/>
              <a:t> </a:t>
            </a:r>
            <a:r>
              <a:rPr lang="it-IT" dirty="0" err="1"/>
              <a:t>ipsum</a:t>
            </a:r>
            <a:r>
              <a:rPr lang="it-IT" dirty="0"/>
              <a:t> </a:t>
            </a:r>
            <a:r>
              <a:rPr lang="it-IT" dirty="0" err="1"/>
              <a:t>dolor</a:t>
            </a:r>
            <a:r>
              <a:rPr lang="it-IT" dirty="0"/>
              <a:t> </a:t>
            </a:r>
            <a:r>
              <a:rPr lang="it-IT" dirty="0" err="1"/>
              <a:t>sit</a:t>
            </a:r>
            <a:r>
              <a:rPr lang="it-IT" dirty="0"/>
              <a:t> </a:t>
            </a:r>
            <a:r>
              <a:rPr lang="it-IT" dirty="0" err="1"/>
              <a:t>amet</a:t>
            </a:r>
            <a:r>
              <a:rPr lang="it-IT" dirty="0"/>
              <a:t>, </a:t>
            </a:r>
            <a:r>
              <a:rPr lang="it-IT" dirty="0" err="1"/>
              <a:t>consectetur</a:t>
            </a:r>
            <a:r>
              <a:rPr lang="it-IT" dirty="0"/>
              <a:t> </a:t>
            </a:r>
            <a:r>
              <a:rPr lang="it-IT" dirty="0" err="1"/>
              <a:t>adipiscing</a:t>
            </a:r>
            <a:r>
              <a:rPr lang="it-IT" dirty="0"/>
              <a:t> </a:t>
            </a:r>
            <a:r>
              <a:rPr lang="it-IT" dirty="0" err="1"/>
              <a:t>elit</a:t>
            </a:r>
            <a:r>
              <a:rPr lang="it-IT" dirty="0"/>
              <a:t>, sed do </a:t>
            </a:r>
            <a:r>
              <a:rPr lang="it-IT" dirty="0" err="1"/>
              <a:t>eiusmod</a:t>
            </a:r>
            <a:r>
              <a:rPr lang="it-IT" dirty="0"/>
              <a:t> </a:t>
            </a:r>
            <a:r>
              <a:rPr lang="it-IT" dirty="0" err="1"/>
              <a:t>tempor</a:t>
            </a:r>
            <a:r>
              <a:rPr lang="it-IT" dirty="0"/>
              <a:t> </a:t>
            </a:r>
            <a:r>
              <a:rPr lang="it-IT" dirty="0" err="1"/>
              <a:t>incididunt</a:t>
            </a:r>
            <a:r>
              <a:rPr lang="it-IT" dirty="0"/>
              <a:t> ut labore et dolore magna </a:t>
            </a:r>
            <a:r>
              <a:rPr lang="it-IT" dirty="0" err="1"/>
              <a:t>aliqua</a:t>
            </a:r>
            <a:r>
              <a:rPr lang="it-IT" dirty="0"/>
              <a:t>. </a:t>
            </a:r>
          </a:p>
        </p:txBody>
      </p:sp>
      <p:sp>
        <p:nvSpPr>
          <p:cNvPr id="7" name="Segnaposto testo 6">
            <a:extLst>
              <a:ext uri="{FF2B5EF4-FFF2-40B4-BE49-F238E27FC236}">
                <a16:creationId xmlns:a16="http://schemas.microsoft.com/office/drawing/2014/main" id="{440EC385-FA9E-4CEC-A65D-5C27454359A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it-IT" dirty="0" err="1"/>
              <a:t>Lorem</a:t>
            </a:r>
            <a:r>
              <a:rPr lang="it-IT" dirty="0"/>
              <a:t> </a:t>
            </a:r>
            <a:r>
              <a:rPr lang="it-IT" dirty="0" err="1"/>
              <a:t>ipsum</a:t>
            </a:r>
            <a:r>
              <a:rPr lang="it-IT" dirty="0"/>
              <a:t> </a:t>
            </a:r>
            <a:r>
              <a:rPr lang="it-IT" dirty="0" err="1"/>
              <a:t>dolor</a:t>
            </a:r>
            <a:r>
              <a:rPr lang="it-IT" dirty="0"/>
              <a:t> </a:t>
            </a:r>
            <a:r>
              <a:rPr lang="it-IT" dirty="0" err="1"/>
              <a:t>sit</a:t>
            </a:r>
            <a:r>
              <a:rPr lang="it-IT" dirty="0"/>
              <a:t> </a:t>
            </a:r>
            <a:r>
              <a:rPr lang="it-IT" dirty="0" err="1"/>
              <a:t>amet</a:t>
            </a:r>
            <a:r>
              <a:rPr lang="it-IT" dirty="0"/>
              <a:t>, </a:t>
            </a:r>
            <a:r>
              <a:rPr lang="it-IT" dirty="0" err="1"/>
              <a:t>consectetur</a:t>
            </a:r>
            <a:r>
              <a:rPr lang="it-IT" dirty="0"/>
              <a:t> </a:t>
            </a:r>
            <a:r>
              <a:rPr lang="it-IT" dirty="0" err="1"/>
              <a:t>adipiscing</a:t>
            </a:r>
            <a:r>
              <a:rPr lang="it-IT" dirty="0"/>
              <a:t> </a:t>
            </a:r>
            <a:r>
              <a:rPr lang="it-IT" dirty="0" err="1"/>
              <a:t>elit</a:t>
            </a:r>
            <a:r>
              <a:rPr lang="it-IT" dirty="0"/>
              <a:t>, sed do </a:t>
            </a:r>
            <a:r>
              <a:rPr lang="it-IT" dirty="0" err="1"/>
              <a:t>eiusmod</a:t>
            </a:r>
            <a:r>
              <a:rPr lang="it-IT" dirty="0"/>
              <a:t> </a:t>
            </a:r>
            <a:r>
              <a:rPr lang="it-IT" dirty="0" err="1"/>
              <a:t>tempor</a:t>
            </a:r>
            <a:r>
              <a:rPr lang="it-IT" dirty="0"/>
              <a:t> </a:t>
            </a:r>
            <a:r>
              <a:rPr lang="it-IT" dirty="0" err="1"/>
              <a:t>incididunt</a:t>
            </a:r>
            <a:r>
              <a:rPr lang="it-IT" dirty="0"/>
              <a:t> ut labore et dolore magna </a:t>
            </a:r>
            <a:r>
              <a:rPr lang="it-IT" dirty="0" err="1"/>
              <a:t>aliqua</a:t>
            </a:r>
            <a:r>
              <a:rPr lang="it-IT" dirty="0"/>
              <a:t>. Ut </a:t>
            </a:r>
            <a:r>
              <a:rPr lang="it-IT" dirty="0" err="1"/>
              <a:t>enim</a:t>
            </a:r>
            <a:r>
              <a:rPr lang="it-IT" dirty="0"/>
              <a:t> ad </a:t>
            </a:r>
            <a:r>
              <a:rPr lang="it-IT" dirty="0" err="1"/>
              <a:t>minim</a:t>
            </a:r>
            <a:r>
              <a:rPr lang="it-IT" dirty="0"/>
              <a:t> </a:t>
            </a:r>
            <a:r>
              <a:rPr lang="it-IT" dirty="0" err="1"/>
              <a:t>veniam</a:t>
            </a:r>
            <a:r>
              <a:rPr lang="it-IT" dirty="0"/>
              <a:t>, </a:t>
            </a:r>
            <a:r>
              <a:rPr lang="it-IT" dirty="0" err="1"/>
              <a:t>quis</a:t>
            </a:r>
            <a:r>
              <a:rPr lang="it-IT" dirty="0"/>
              <a:t> </a:t>
            </a:r>
            <a:r>
              <a:rPr lang="it-IT" dirty="0" err="1"/>
              <a:t>nostrud</a:t>
            </a:r>
            <a:r>
              <a:rPr lang="it-IT" dirty="0"/>
              <a:t> </a:t>
            </a:r>
            <a:r>
              <a:rPr lang="it-IT" dirty="0" err="1"/>
              <a:t>exercitation</a:t>
            </a:r>
            <a:r>
              <a:rPr lang="it-IT" dirty="0"/>
              <a:t> </a:t>
            </a:r>
            <a:r>
              <a:rPr lang="it-IT" dirty="0" err="1"/>
              <a:t>ullamco</a:t>
            </a:r>
            <a:r>
              <a:rPr lang="it-IT" dirty="0"/>
              <a:t> </a:t>
            </a:r>
            <a:r>
              <a:rPr lang="it-IT" dirty="0" err="1"/>
              <a:t>laboris</a:t>
            </a:r>
            <a:r>
              <a:rPr lang="it-IT" dirty="0"/>
              <a:t> </a:t>
            </a:r>
            <a:r>
              <a:rPr lang="it-IT" dirty="0" err="1"/>
              <a:t>nisi</a:t>
            </a:r>
            <a:r>
              <a:rPr lang="it-IT" dirty="0"/>
              <a:t> ut </a:t>
            </a:r>
            <a:r>
              <a:rPr lang="it-IT" dirty="0" err="1"/>
              <a:t>aliquip</a:t>
            </a:r>
            <a:r>
              <a:rPr lang="it-IT" dirty="0"/>
              <a:t> ex ea </a:t>
            </a:r>
            <a:r>
              <a:rPr lang="it-IT" dirty="0" err="1"/>
              <a:t>commodo</a:t>
            </a:r>
            <a:r>
              <a:rPr lang="it-IT" dirty="0"/>
              <a:t> </a:t>
            </a:r>
            <a:r>
              <a:rPr lang="it-IT" dirty="0" err="1"/>
              <a:t>consequat</a:t>
            </a:r>
            <a:r>
              <a:rPr lang="it-IT" dirty="0"/>
              <a:t>. </a:t>
            </a:r>
            <a:r>
              <a:rPr lang="it-IT" dirty="0" err="1"/>
              <a:t>Duis</a:t>
            </a:r>
            <a:r>
              <a:rPr lang="it-IT" dirty="0"/>
              <a:t> </a:t>
            </a:r>
            <a:r>
              <a:rPr lang="it-IT" dirty="0" err="1"/>
              <a:t>aute</a:t>
            </a:r>
            <a:r>
              <a:rPr lang="it-IT" dirty="0"/>
              <a:t> </a:t>
            </a:r>
            <a:r>
              <a:rPr lang="it-IT" dirty="0" err="1"/>
              <a:t>irure</a:t>
            </a:r>
            <a:r>
              <a:rPr lang="it-IT" dirty="0"/>
              <a:t> </a:t>
            </a:r>
            <a:r>
              <a:rPr lang="it-IT" dirty="0" err="1"/>
              <a:t>dolor</a:t>
            </a:r>
            <a:r>
              <a:rPr lang="it-IT" dirty="0"/>
              <a:t> in </a:t>
            </a:r>
            <a:r>
              <a:rPr lang="it-IT" dirty="0" err="1"/>
              <a:t>reprehenderit</a:t>
            </a:r>
            <a:r>
              <a:rPr lang="it-IT" dirty="0"/>
              <a:t> in </a:t>
            </a:r>
            <a:r>
              <a:rPr lang="it-IT" dirty="0" err="1"/>
              <a:t>voluptate</a:t>
            </a:r>
            <a:r>
              <a:rPr lang="it-IT" dirty="0"/>
              <a:t> </a:t>
            </a:r>
            <a:r>
              <a:rPr lang="it-IT" dirty="0" err="1"/>
              <a:t>velit</a:t>
            </a:r>
            <a:r>
              <a:rPr lang="it-IT" dirty="0"/>
              <a:t> esse </a:t>
            </a:r>
            <a:r>
              <a:rPr lang="it-IT" dirty="0" err="1"/>
              <a:t>cillum</a:t>
            </a:r>
            <a:r>
              <a:rPr lang="it-IT" dirty="0"/>
              <a:t> dolore </a:t>
            </a:r>
            <a:r>
              <a:rPr lang="it-IT" dirty="0" err="1"/>
              <a:t>eu</a:t>
            </a:r>
            <a:r>
              <a:rPr lang="it-IT" dirty="0"/>
              <a:t> </a:t>
            </a:r>
            <a:r>
              <a:rPr lang="it-IT" dirty="0" err="1"/>
              <a:t>fugiat</a:t>
            </a:r>
            <a:r>
              <a:rPr lang="it-IT" dirty="0"/>
              <a:t> nulla </a:t>
            </a:r>
            <a:r>
              <a:rPr lang="it-IT" dirty="0" err="1"/>
              <a:t>pariatur</a:t>
            </a:r>
            <a:r>
              <a:rPr lang="it-IT" dirty="0"/>
              <a:t>. </a:t>
            </a:r>
            <a:r>
              <a:rPr lang="it-IT" dirty="0" err="1"/>
              <a:t>Excepteur</a:t>
            </a:r>
            <a:r>
              <a:rPr lang="it-IT" dirty="0"/>
              <a:t> </a:t>
            </a:r>
            <a:r>
              <a:rPr lang="it-IT" dirty="0" err="1"/>
              <a:t>sint</a:t>
            </a:r>
            <a:r>
              <a:rPr lang="it-IT" dirty="0"/>
              <a:t> </a:t>
            </a:r>
            <a:r>
              <a:rPr lang="it-IT" dirty="0" err="1"/>
              <a:t>occaecat</a:t>
            </a:r>
            <a:r>
              <a:rPr lang="it-IT" dirty="0"/>
              <a:t> </a:t>
            </a:r>
            <a:r>
              <a:rPr lang="it-IT" dirty="0" err="1"/>
              <a:t>cupidatat</a:t>
            </a:r>
            <a:r>
              <a:rPr lang="it-IT" dirty="0"/>
              <a:t> non </a:t>
            </a:r>
            <a:r>
              <a:rPr lang="it-IT" dirty="0" err="1"/>
              <a:t>proident</a:t>
            </a:r>
            <a:r>
              <a:rPr lang="it-IT" dirty="0"/>
              <a:t>, </a:t>
            </a:r>
            <a:r>
              <a:rPr lang="it-IT" dirty="0" err="1"/>
              <a:t>sunt</a:t>
            </a:r>
            <a:r>
              <a:rPr lang="it-IT" dirty="0"/>
              <a:t> in culpa qui officia </a:t>
            </a:r>
            <a:r>
              <a:rPr lang="it-IT" dirty="0" err="1"/>
              <a:t>deserunt</a:t>
            </a:r>
            <a:r>
              <a:rPr lang="it-IT" dirty="0"/>
              <a:t> </a:t>
            </a:r>
            <a:r>
              <a:rPr lang="it-IT" dirty="0" err="1"/>
              <a:t>mollit</a:t>
            </a:r>
            <a:r>
              <a:rPr lang="it-IT" dirty="0"/>
              <a:t> </a:t>
            </a:r>
            <a:r>
              <a:rPr lang="it-IT" dirty="0" err="1"/>
              <a:t>anim</a:t>
            </a:r>
            <a:r>
              <a:rPr lang="it-IT" dirty="0"/>
              <a:t> id est </a:t>
            </a:r>
            <a:r>
              <a:rPr lang="it-IT" dirty="0" err="1"/>
              <a:t>laborum</a:t>
            </a:r>
            <a:endParaRPr lang="it-IT" dirty="0"/>
          </a:p>
          <a:p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94507299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033E319A-D89F-4C74-9449-89716F8024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/>
              <a:t>Table</a:t>
            </a:r>
            <a:endParaRPr lang="it-IT" dirty="0"/>
          </a:p>
        </p:txBody>
      </p:sp>
      <p:graphicFrame>
        <p:nvGraphicFramePr>
          <p:cNvPr id="7" name="Tabella 7">
            <a:extLst>
              <a:ext uri="{FF2B5EF4-FFF2-40B4-BE49-F238E27FC236}">
                <a16:creationId xmlns:a16="http://schemas.microsoft.com/office/drawing/2014/main" id="{8B354476-08B6-4F50-AB6C-252E0FB820A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97946613"/>
              </p:ext>
            </p:extLst>
          </p:nvPr>
        </p:nvGraphicFramePr>
        <p:xfrm>
          <a:off x="334963" y="2060575"/>
          <a:ext cx="11522075" cy="3708400"/>
        </p:xfrm>
        <a:graphic>
          <a:graphicData uri="http://schemas.openxmlformats.org/drawingml/2006/table">
            <a:tbl>
              <a:tblPr firstRow="1" firstCol="1">
                <a:tableStyleId>{FABFCF23-3B69-468F-B69F-88F6DE6A72F2}</a:tableStyleId>
              </a:tblPr>
              <a:tblGrid>
                <a:gridCol w="2304415">
                  <a:extLst>
                    <a:ext uri="{9D8B030D-6E8A-4147-A177-3AD203B41FA5}">
                      <a16:colId xmlns:a16="http://schemas.microsoft.com/office/drawing/2014/main" val="2566041459"/>
                    </a:ext>
                  </a:extLst>
                </a:gridCol>
                <a:gridCol w="2304415">
                  <a:extLst>
                    <a:ext uri="{9D8B030D-6E8A-4147-A177-3AD203B41FA5}">
                      <a16:colId xmlns:a16="http://schemas.microsoft.com/office/drawing/2014/main" val="2230048493"/>
                    </a:ext>
                  </a:extLst>
                </a:gridCol>
                <a:gridCol w="2304415">
                  <a:extLst>
                    <a:ext uri="{9D8B030D-6E8A-4147-A177-3AD203B41FA5}">
                      <a16:colId xmlns:a16="http://schemas.microsoft.com/office/drawing/2014/main" val="100590840"/>
                    </a:ext>
                  </a:extLst>
                </a:gridCol>
                <a:gridCol w="2304415">
                  <a:extLst>
                    <a:ext uri="{9D8B030D-6E8A-4147-A177-3AD203B41FA5}">
                      <a16:colId xmlns:a16="http://schemas.microsoft.com/office/drawing/2014/main" val="2865799004"/>
                    </a:ext>
                  </a:extLst>
                </a:gridCol>
                <a:gridCol w="2304415">
                  <a:extLst>
                    <a:ext uri="{9D8B030D-6E8A-4147-A177-3AD203B41FA5}">
                      <a16:colId xmlns:a16="http://schemas.microsoft.com/office/drawing/2014/main" val="210149286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it-IT" sz="1200" dirty="0"/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it-IT" sz="1000" dirty="0"/>
                        <a:t>AAAA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it-IT" sz="1000" dirty="0"/>
                        <a:t>AAAA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it-IT" sz="1000" dirty="0"/>
                        <a:t>AAAA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it-IT" sz="1000" dirty="0"/>
                        <a:t>AAAA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5409573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it-IT" sz="1200" dirty="0" err="1"/>
                        <a:t>Lorem</a:t>
                      </a:r>
                      <a:r>
                        <a:rPr lang="it-IT" sz="1200" dirty="0"/>
                        <a:t> </a:t>
                      </a:r>
                      <a:r>
                        <a:rPr lang="it-IT" sz="1200" dirty="0" err="1"/>
                        <a:t>ipsum</a:t>
                      </a:r>
                      <a:endParaRPr lang="it-IT" sz="1200" dirty="0"/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it-IT" sz="1200" dirty="0"/>
                        <a:t>000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it-IT" sz="1200" dirty="0"/>
                        <a:t>000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it-IT" sz="1200" dirty="0"/>
                        <a:t>000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it-IT" sz="1200" dirty="0"/>
                        <a:t>000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3281266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it-IT" sz="1200" b="1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Manrope"/>
                          <a:ea typeface="+mn-ea"/>
                          <a:cs typeface="+mn-cs"/>
                        </a:rPr>
                        <a:t>Lorem</a:t>
                      </a:r>
                      <a:r>
                        <a:rPr kumimoji="0" lang="it-IT" sz="12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Manrope"/>
                          <a:ea typeface="+mn-ea"/>
                          <a:cs typeface="+mn-cs"/>
                        </a:rPr>
                        <a:t> </a:t>
                      </a:r>
                      <a:r>
                        <a:rPr kumimoji="0" lang="it-IT" sz="1200" b="1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Manrope"/>
                          <a:ea typeface="+mn-ea"/>
                          <a:cs typeface="+mn-cs"/>
                        </a:rPr>
                        <a:t>ipsum</a:t>
                      </a:r>
                      <a:endParaRPr kumimoji="0" lang="it-IT" sz="12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Manrope"/>
                        <a:ea typeface="+mn-ea"/>
                        <a:cs typeface="+mn-cs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it-IT" sz="1200" dirty="0"/>
                        <a:t>000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it-IT" sz="1200" dirty="0"/>
                        <a:t>000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it-IT" sz="1200" dirty="0"/>
                        <a:t>000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it-IT" sz="1200" dirty="0"/>
                        <a:t>000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4362162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it-IT" sz="1200" b="1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Manrope"/>
                          <a:ea typeface="+mn-ea"/>
                          <a:cs typeface="+mn-cs"/>
                        </a:rPr>
                        <a:t>Lorem</a:t>
                      </a:r>
                      <a:r>
                        <a:rPr kumimoji="0" lang="it-IT" sz="12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Manrope"/>
                          <a:ea typeface="+mn-ea"/>
                          <a:cs typeface="+mn-cs"/>
                        </a:rPr>
                        <a:t> </a:t>
                      </a:r>
                      <a:r>
                        <a:rPr kumimoji="0" lang="it-IT" sz="1200" b="1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Manrope"/>
                          <a:ea typeface="+mn-ea"/>
                          <a:cs typeface="+mn-cs"/>
                        </a:rPr>
                        <a:t>ipsum</a:t>
                      </a:r>
                      <a:endParaRPr kumimoji="0" lang="it-IT" sz="12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Manrope"/>
                        <a:ea typeface="+mn-ea"/>
                        <a:cs typeface="+mn-cs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it-IT" sz="1200" dirty="0"/>
                        <a:t>000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it-IT" sz="1200" dirty="0"/>
                        <a:t>000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it-IT" sz="1200" dirty="0"/>
                        <a:t>000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it-IT" sz="1200" dirty="0"/>
                        <a:t>000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0408229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it-IT" sz="1200" b="1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Manrope"/>
                          <a:ea typeface="+mn-ea"/>
                          <a:cs typeface="+mn-cs"/>
                        </a:rPr>
                        <a:t>Lorem ipsum</a:t>
                      </a:r>
                      <a:endParaRPr kumimoji="0" lang="it-IT" sz="12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Manrope"/>
                        <a:ea typeface="+mn-ea"/>
                        <a:cs typeface="+mn-cs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it-IT" sz="1200" dirty="0"/>
                        <a:t>000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it-IT" sz="1200" dirty="0"/>
                        <a:t>000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it-IT" sz="1200" dirty="0"/>
                        <a:t>000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it-IT" sz="1200" dirty="0"/>
                        <a:t>000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9319485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it-IT" sz="1200" b="1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Manrope"/>
                          <a:ea typeface="+mn-ea"/>
                          <a:cs typeface="+mn-cs"/>
                        </a:rPr>
                        <a:t>Lorem</a:t>
                      </a:r>
                      <a:r>
                        <a:rPr kumimoji="0" lang="it-IT" sz="12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Manrope"/>
                          <a:ea typeface="+mn-ea"/>
                          <a:cs typeface="+mn-cs"/>
                        </a:rPr>
                        <a:t> </a:t>
                      </a:r>
                      <a:r>
                        <a:rPr kumimoji="0" lang="it-IT" sz="1200" b="1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Manrope"/>
                          <a:ea typeface="+mn-ea"/>
                          <a:cs typeface="+mn-cs"/>
                        </a:rPr>
                        <a:t>ipsum</a:t>
                      </a:r>
                      <a:endParaRPr kumimoji="0" lang="it-IT" sz="12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Manrope"/>
                        <a:ea typeface="+mn-ea"/>
                        <a:cs typeface="+mn-cs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it-IT" sz="1200" dirty="0"/>
                        <a:t>000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it-IT" sz="1200" dirty="0"/>
                        <a:t>000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it-IT" sz="1200" dirty="0"/>
                        <a:t>000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it-IT" sz="1200" dirty="0"/>
                        <a:t>000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2242094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it-IT" sz="1200" b="1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Manrope"/>
                          <a:ea typeface="+mn-ea"/>
                          <a:cs typeface="+mn-cs"/>
                        </a:rPr>
                        <a:t>Lorem</a:t>
                      </a:r>
                      <a:r>
                        <a:rPr kumimoji="0" lang="it-IT" sz="12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Manrope"/>
                          <a:ea typeface="+mn-ea"/>
                          <a:cs typeface="+mn-cs"/>
                        </a:rPr>
                        <a:t> </a:t>
                      </a:r>
                      <a:r>
                        <a:rPr kumimoji="0" lang="it-IT" sz="1200" b="1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Manrope"/>
                          <a:ea typeface="+mn-ea"/>
                          <a:cs typeface="+mn-cs"/>
                        </a:rPr>
                        <a:t>ipsum</a:t>
                      </a:r>
                      <a:endParaRPr kumimoji="0" lang="it-IT" sz="12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Manrope"/>
                        <a:ea typeface="+mn-ea"/>
                        <a:cs typeface="+mn-cs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it-IT" sz="1200" dirty="0"/>
                        <a:t>000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it-IT" sz="1200" dirty="0"/>
                        <a:t>000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it-IT" sz="1200" dirty="0"/>
                        <a:t>000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it-IT" sz="1200" dirty="0"/>
                        <a:t>000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714306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it-IT" sz="1200" b="1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Manrope"/>
                          <a:ea typeface="+mn-ea"/>
                          <a:cs typeface="+mn-cs"/>
                        </a:rPr>
                        <a:t>Lorem</a:t>
                      </a:r>
                      <a:r>
                        <a:rPr kumimoji="0" lang="it-IT" sz="12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Manrope"/>
                          <a:ea typeface="+mn-ea"/>
                          <a:cs typeface="+mn-cs"/>
                        </a:rPr>
                        <a:t> </a:t>
                      </a:r>
                      <a:r>
                        <a:rPr kumimoji="0" lang="it-IT" sz="1200" b="1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Manrope"/>
                          <a:ea typeface="+mn-ea"/>
                          <a:cs typeface="+mn-cs"/>
                        </a:rPr>
                        <a:t>ipsum</a:t>
                      </a:r>
                      <a:endParaRPr kumimoji="0" lang="it-IT" sz="12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Manrope"/>
                        <a:ea typeface="+mn-ea"/>
                        <a:cs typeface="+mn-cs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it-IT" sz="1200" dirty="0"/>
                        <a:t>000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it-IT" sz="1200" dirty="0"/>
                        <a:t>000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it-IT" sz="1200" dirty="0"/>
                        <a:t>000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it-IT" sz="1200" dirty="0"/>
                        <a:t>000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6140117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it-IT" sz="1200" b="1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Manrope"/>
                          <a:ea typeface="+mn-ea"/>
                          <a:cs typeface="+mn-cs"/>
                        </a:rPr>
                        <a:t>Lorem</a:t>
                      </a:r>
                      <a:r>
                        <a:rPr kumimoji="0" lang="it-IT" sz="12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Manrope"/>
                          <a:ea typeface="+mn-ea"/>
                          <a:cs typeface="+mn-cs"/>
                        </a:rPr>
                        <a:t> </a:t>
                      </a:r>
                      <a:r>
                        <a:rPr kumimoji="0" lang="it-IT" sz="1200" b="1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Manrope"/>
                          <a:ea typeface="+mn-ea"/>
                          <a:cs typeface="+mn-cs"/>
                        </a:rPr>
                        <a:t>ipsum</a:t>
                      </a:r>
                      <a:endParaRPr kumimoji="0" lang="it-IT" sz="12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Manrope"/>
                        <a:ea typeface="+mn-ea"/>
                        <a:cs typeface="+mn-cs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it-IT" sz="1200" dirty="0"/>
                        <a:t>000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it-IT" sz="1200" dirty="0"/>
                        <a:t>000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it-IT" sz="1200" dirty="0"/>
                        <a:t>000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it-IT" sz="1200" dirty="0"/>
                        <a:t>000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8152301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it-IT" sz="1200" b="1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Manrope"/>
                          <a:ea typeface="+mn-ea"/>
                          <a:cs typeface="+mn-cs"/>
                        </a:rPr>
                        <a:t>Lorem</a:t>
                      </a:r>
                      <a:r>
                        <a:rPr kumimoji="0" lang="it-IT" sz="12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Manrope"/>
                          <a:ea typeface="+mn-ea"/>
                          <a:cs typeface="+mn-cs"/>
                        </a:rPr>
                        <a:t> </a:t>
                      </a:r>
                      <a:r>
                        <a:rPr kumimoji="0" lang="it-IT" sz="1200" b="1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Manrope"/>
                          <a:ea typeface="+mn-ea"/>
                          <a:cs typeface="+mn-cs"/>
                        </a:rPr>
                        <a:t>ipsum</a:t>
                      </a:r>
                      <a:endParaRPr kumimoji="0" lang="it-IT" sz="12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Manrope"/>
                        <a:ea typeface="+mn-ea"/>
                        <a:cs typeface="+mn-cs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it-IT" sz="1200" dirty="0"/>
                        <a:t>000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it-IT" sz="1200" dirty="0"/>
                        <a:t>000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it-IT" sz="1200" dirty="0"/>
                        <a:t>000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it-IT" sz="1200" dirty="0"/>
                        <a:t>000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93601869"/>
                  </a:ext>
                </a:extLst>
              </a:tr>
            </a:tbl>
          </a:graphicData>
        </a:graphic>
      </p:graphicFrame>
      <p:sp>
        <p:nvSpPr>
          <p:cNvPr id="4" name="Segnaposto data 3">
            <a:extLst>
              <a:ext uri="{FF2B5EF4-FFF2-40B4-BE49-F238E27FC236}">
                <a16:creationId xmlns:a16="http://schemas.microsoft.com/office/drawing/2014/main" id="{C47AB3C3-16F1-401B-AC7F-30A4BC026F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258720-29D4-4B1E-B296-2D4DA886186D}" type="datetime1">
              <a:rPr lang="it-IT" smtClean="0"/>
              <a:t>08/07/2024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8781B543-27FA-40BF-80D2-70A5C86F50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Titolo (inserire dal Tab Inserisci &gt; intestazione &gt; applica a tutte)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B1504F4F-CE2E-44A4-B26C-9838CBD28D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35EEA2-8D42-4D46-95A6-66E65FDC5EB1}" type="slidenum">
              <a:rPr lang="it-IT" smtClean="0"/>
              <a:t>12</a:t>
            </a:fld>
            <a:endParaRPr lang="it-IT"/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82DD8DB8-7A60-4AD5-9278-CF4889D2C0CB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it-IT" dirty="0"/>
              <a:t>note</a:t>
            </a:r>
          </a:p>
        </p:txBody>
      </p:sp>
    </p:spTree>
    <p:extLst>
      <p:ext uri="{BB962C8B-B14F-4D97-AF65-F5344CB8AC3E}">
        <p14:creationId xmlns:p14="http://schemas.microsoft.com/office/powerpoint/2010/main" val="171737368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033E319A-D89F-4C74-9449-89716F8024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/>
              <a:t>Table</a:t>
            </a:r>
            <a:r>
              <a:rPr lang="it-IT" dirty="0"/>
              <a:t> + text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C47AB3C3-16F1-401B-AC7F-30A4BC026F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F993F1-603D-4D5C-A1B2-95232D79EAD2}" type="datetime1">
              <a:rPr lang="it-IT" smtClean="0"/>
              <a:t>08/07/2024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8781B543-27FA-40BF-80D2-70A5C86F50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Titolo (inserire dal Tab Inserisci &gt; intestazione &gt; applica a tutte)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B1504F4F-CE2E-44A4-B26C-9838CBD28D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35EEA2-8D42-4D46-95A6-66E65FDC5EB1}" type="slidenum">
              <a:rPr lang="it-IT" smtClean="0"/>
              <a:t>13</a:t>
            </a:fld>
            <a:endParaRPr lang="it-IT"/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F18BB54F-418E-49F1-9AA7-95A80298195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it-IT" dirty="0" err="1"/>
              <a:t>Lorem</a:t>
            </a:r>
            <a:r>
              <a:rPr lang="it-IT" dirty="0"/>
              <a:t> </a:t>
            </a:r>
            <a:r>
              <a:rPr lang="it-IT" dirty="0" err="1"/>
              <a:t>ipsum</a:t>
            </a:r>
            <a:endParaRPr lang="it-IT" dirty="0"/>
          </a:p>
        </p:txBody>
      </p:sp>
      <p:graphicFrame>
        <p:nvGraphicFramePr>
          <p:cNvPr id="7" name="Tabella 7">
            <a:extLst>
              <a:ext uri="{FF2B5EF4-FFF2-40B4-BE49-F238E27FC236}">
                <a16:creationId xmlns:a16="http://schemas.microsoft.com/office/drawing/2014/main" id="{8B354476-08B6-4F50-AB6C-252E0FB820A0}"/>
              </a:ext>
            </a:extLst>
          </p:cNvPr>
          <p:cNvGraphicFramePr>
            <a:graphicFrameLocks noGrp="1"/>
          </p:cNvGraphicFramePr>
          <p:nvPr>
            <p:ph sz="quarter" idx="15"/>
            <p:extLst>
              <p:ext uri="{D42A27DB-BD31-4B8C-83A1-F6EECF244321}">
                <p14:modId xmlns:p14="http://schemas.microsoft.com/office/powerpoint/2010/main" val="1392869508"/>
              </p:ext>
            </p:extLst>
          </p:nvPr>
        </p:nvGraphicFramePr>
        <p:xfrm>
          <a:off x="3216275" y="2060575"/>
          <a:ext cx="8640760" cy="3708400"/>
        </p:xfrm>
        <a:graphic>
          <a:graphicData uri="http://schemas.openxmlformats.org/drawingml/2006/table">
            <a:tbl>
              <a:tblPr firstRow="1" firstCol="1">
                <a:tableStyleId>{FABFCF23-3B69-468F-B69F-88F6DE6A72F2}</a:tableStyleId>
              </a:tblPr>
              <a:tblGrid>
                <a:gridCol w="1728152">
                  <a:extLst>
                    <a:ext uri="{9D8B030D-6E8A-4147-A177-3AD203B41FA5}">
                      <a16:colId xmlns:a16="http://schemas.microsoft.com/office/drawing/2014/main" val="2566041459"/>
                    </a:ext>
                  </a:extLst>
                </a:gridCol>
                <a:gridCol w="1728152">
                  <a:extLst>
                    <a:ext uri="{9D8B030D-6E8A-4147-A177-3AD203B41FA5}">
                      <a16:colId xmlns:a16="http://schemas.microsoft.com/office/drawing/2014/main" val="2230048493"/>
                    </a:ext>
                  </a:extLst>
                </a:gridCol>
                <a:gridCol w="1728152">
                  <a:extLst>
                    <a:ext uri="{9D8B030D-6E8A-4147-A177-3AD203B41FA5}">
                      <a16:colId xmlns:a16="http://schemas.microsoft.com/office/drawing/2014/main" val="100590840"/>
                    </a:ext>
                  </a:extLst>
                </a:gridCol>
                <a:gridCol w="1728152">
                  <a:extLst>
                    <a:ext uri="{9D8B030D-6E8A-4147-A177-3AD203B41FA5}">
                      <a16:colId xmlns:a16="http://schemas.microsoft.com/office/drawing/2014/main" val="2865799004"/>
                    </a:ext>
                  </a:extLst>
                </a:gridCol>
                <a:gridCol w="1728152">
                  <a:extLst>
                    <a:ext uri="{9D8B030D-6E8A-4147-A177-3AD203B41FA5}">
                      <a16:colId xmlns:a16="http://schemas.microsoft.com/office/drawing/2014/main" val="210149286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it-IT" sz="1200" dirty="0"/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it-IT" sz="1000" dirty="0"/>
                        <a:t>AAAA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it-IT" sz="1000" dirty="0"/>
                        <a:t>AAAA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it-IT" sz="1000" dirty="0"/>
                        <a:t>AAAA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it-IT" sz="1000" dirty="0"/>
                        <a:t>AAAA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5409573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it-IT" sz="1200" dirty="0" err="1"/>
                        <a:t>Lorem</a:t>
                      </a:r>
                      <a:r>
                        <a:rPr lang="it-IT" sz="1200" dirty="0"/>
                        <a:t> </a:t>
                      </a:r>
                      <a:r>
                        <a:rPr lang="it-IT" sz="1200" dirty="0" err="1"/>
                        <a:t>ipsum</a:t>
                      </a:r>
                      <a:endParaRPr lang="it-IT" sz="1200" dirty="0"/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it-IT" sz="1200" dirty="0"/>
                        <a:t>000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it-IT" sz="1200" dirty="0"/>
                        <a:t>000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it-IT" sz="1200" dirty="0"/>
                        <a:t>000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it-IT" sz="1200" dirty="0"/>
                        <a:t>000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3281266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it-IT" sz="1200" b="1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Manrope"/>
                          <a:ea typeface="+mn-ea"/>
                          <a:cs typeface="+mn-cs"/>
                        </a:rPr>
                        <a:t>Lorem</a:t>
                      </a:r>
                      <a:r>
                        <a:rPr kumimoji="0" lang="it-IT" sz="12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Manrope"/>
                          <a:ea typeface="+mn-ea"/>
                          <a:cs typeface="+mn-cs"/>
                        </a:rPr>
                        <a:t> </a:t>
                      </a:r>
                      <a:r>
                        <a:rPr kumimoji="0" lang="it-IT" sz="1200" b="1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Manrope"/>
                          <a:ea typeface="+mn-ea"/>
                          <a:cs typeface="+mn-cs"/>
                        </a:rPr>
                        <a:t>ipsum</a:t>
                      </a:r>
                      <a:endParaRPr kumimoji="0" lang="it-IT" sz="12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Manrope"/>
                        <a:ea typeface="+mn-ea"/>
                        <a:cs typeface="+mn-cs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it-IT" sz="1200" dirty="0"/>
                        <a:t>000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it-IT" sz="1200" dirty="0"/>
                        <a:t>000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it-IT" sz="1200" dirty="0"/>
                        <a:t>000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it-IT" sz="1200" dirty="0"/>
                        <a:t>000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4362162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it-IT" sz="1200" b="1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Manrope"/>
                          <a:ea typeface="+mn-ea"/>
                          <a:cs typeface="+mn-cs"/>
                        </a:rPr>
                        <a:t>Lorem</a:t>
                      </a:r>
                      <a:r>
                        <a:rPr kumimoji="0" lang="it-IT" sz="12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Manrope"/>
                          <a:ea typeface="+mn-ea"/>
                          <a:cs typeface="+mn-cs"/>
                        </a:rPr>
                        <a:t> </a:t>
                      </a:r>
                      <a:r>
                        <a:rPr kumimoji="0" lang="it-IT" sz="1200" b="1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Manrope"/>
                          <a:ea typeface="+mn-ea"/>
                          <a:cs typeface="+mn-cs"/>
                        </a:rPr>
                        <a:t>ipsum</a:t>
                      </a:r>
                      <a:endParaRPr kumimoji="0" lang="it-IT" sz="12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Manrope"/>
                        <a:ea typeface="+mn-ea"/>
                        <a:cs typeface="+mn-cs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it-IT" sz="1200" dirty="0"/>
                        <a:t>000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it-IT" sz="1200" dirty="0"/>
                        <a:t>000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it-IT" sz="1200" dirty="0"/>
                        <a:t>000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it-IT" sz="1200" dirty="0"/>
                        <a:t>000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0408229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it-IT" sz="1200" b="1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Manrope"/>
                          <a:ea typeface="+mn-ea"/>
                          <a:cs typeface="+mn-cs"/>
                        </a:rPr>
                        <a:t>Lorem</a:t>
                      </a:r>
                      <a:r>
                        <a:rPr kumimoji="0" lang="it-IT" sz="12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Manrope"/>
                          <a:ea typeface="+mn-ea"/>
                          <a:cs typeface="+mn-cs"/>
                        </a:rPr>
                        <a:t> </a:t>
                      </a:r>
                      <a:r>
                        <a:rPr kumimoji="0" lang="it-IT" sz="1200" b="1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Manrope"/>
                          <a:ea typeface="+mn-ea"/>
                          <a:cs typeface="+mn-cs"/>
                        </a:rPr>
                        <a:t>ipsum</a:t>
                      </a:r>
                      <a:endParaRPr kumimoji="0" lang="it-IT" sz="12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Manrope"/>
                        <a:ea typeface="+mn-ea"/>
                        <a:cs typeface="+mn-cs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it-IT" sz="1200" dirty="0"/>
                        <a:t>000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it-IT" sz="1200" dirty="0"/>
                        <a:t>000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it-IT" sz="1200" dirty="0"/>
                        <a:t>000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it-IT" sz="1200" dirty="0"/>
                        <a:t>000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9319485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it-IT" sz="1200" b="1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Manrope"/>
                          <a:ea typeface="+mn-ea"/>
                          <a:cs typeface="+mn-cs"/>
                        </a:rPr>
                        <a:t>Lorem</a:t>
                      </a:r>
                      <a:r>
                        <a:rPr kumimoji="0" lang="it-IT" sz="12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Manrope"/>
                          <a:ea typeface="+mn-ea"/>
                          <a:cs typeface="+mn-cs"/>
                        </a:rPr>
                        <a:t> </a:t>
                      </a:r>
                      <a:r>
                        <a:rPr kumimoji="0" lang="it-IT" sz="1200" b="1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Manrope"/>
                          <a:ea typeface="+mn-ea"/>
                          <a:cs typeface="+mn-cs"/>
                        </a:rPr>
                        <a:t>ipsum</a:t>
                      </a:r>
                      <a:endParaRPr kumimoji="0" lang="it-IT" sz="12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Manrope"/>
                        <a:ea typeface="+mn-ea"/>
                        <a:cs typeface="+mn-cs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it-IT" sz="1200" dirty="0"/>
                        <a:t>000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it-IT" sz="1200" dirty="0"/>
                        <a:t>000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it-IT" sz="1200" dirty="0"/>
                        <a:t>000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it-IT" sz="1200" dirty="0"/>
                        <a:t>000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2242094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it-IT" sz="1200" b="1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Manrope"/>
                          <a:ea typeface="+mn-ea"/>
                          <a:cs typeface="+mn-cs"/>
                        </a:rPr>
                        <a:t>Lorem</a:t>
                      </a:r>
                      <a:r>
                        <a:rPr kumimoji="0" lang="it-IT" sz="12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Manrope"/>
                          <a:ea typeface="+mn-ea"/>
                          <a:cs typeface="+mn-cs"/>
                        </a:rPr>
                        <a:t> </a:t>
                      </a:r>
                      <a:r>
                        <a:rPr kumimoji="0" lang="it-IT" sz="1200" b="1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Manrope"/>
                          <a:ea typeface="+mn-ea"/>
                          <a:cs typeface="+mn-cs"/>
                        </a:rPr>
                        <a:t>ipsum</a:t>
                      </a:r>
                      <a:endParaRPr kumimoji="0" lang="it-IT" sz="12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Manrope"/>
                        <a:ea typeface="+mn-ea"/>
                        <a:cs typeface="+mn-cs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it-IT" sz="1200" dirty="0"/>
                        <a:t>000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it-IT" sz="1200" dirty="0"/>
                        <a:t>000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it-IT" sz="1200" dirty="0"/>
                        <a:t>000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it-IT" sz="1200" dirty="0"/>
                        <a:t>000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714306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it-IT" sz="1200" b="1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Manrope"/>
                          <a:ea typeface="+mn-ea"/>
                          <a:cs typeface="+mn-cs"/>
                        </a:rPr>
                        <a:t>Lorem</a:t>
                      </a:r>
                      <a:r>
                        <a:rPr kumimoji="0" lang="it-IT" sz="12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Manrope"/>
                          <a:ea typeface="+mn-ea"/>
                          <a:cs typeface="+mn-cs"/>
                        </a:rPr>
                        <a:t> </a:t>
                      </a:r>
                      <a:r>
                        <a:rPr kumimoji="0" lang="it-IT" sz="1200" b="1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Manrope"/>
                          <a:ea typeface="+mn-ea"/>
                          <a:cs typeface="+mn-cs"/>
                        </a:rPr>
                        <a:t>ipsum</a:t>
                      </a:r>
                      <a:endParaRPr kumimoji="0" lang="it-IT" sz="12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Manrope"/>
                        <a:ea typeface="+mn-ea"/>
                        <a:cs typeface="+mn-cs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it-IT" sz="1200" dirty="0"/>
                        <a:t>000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it-IT" sz="1200" dirty="0"/>
                        <a:t>000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it-IT" sz="1200" dirty="0"/>
                        <a:t>000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it-IT" sz="1200" dirty="0"/>
                        <a:t>000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6140117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it-IT" sz="1200" b="1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Manrope"/>
                          <a:ea typeface="+mn-ea"/>
                          <a:cs typeface="+mn-cs"/>
                        </a:rPr>
                        <a:t>Lorem</a:t>
                      </a:r>
                      <a:r>
                        <a:rPr kumimoji="0" lang="it-IT" sz="12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Manrope"/>
                          <a:ea typeface="+mn-ea"/>
                          <a:cs typeface="+mn-cs"/>
                        </a:rPr>
                        <a:t> </a:t>
                      </a:r>
                      <a:r>
                        <a:rPr kumimoji="0" lang="it-IT" sz="1200" b="1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Manrope"/>
                          <a:ea typeface="+mn-ea"/>
                          <a:cs typeface="+mn-cs"/>
                        </a:rPr>
                        <a:t>ipsum</a:t>
                      </a:r>
                      <a:endParaRPr kumimoji="0" lang="it-IT" sz="12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Manrope"/>
                        <a:ea typeface="+mn-ea"/>
                        <a:cs typeface="+mn-cs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it-IT" sz="1200" dirty="0"/>
                        <a:t>000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it-IT" sz="1200" dirty="0"/>
                        <a:t>000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it-IT" sz="1200" dirty="0"/>
                        <a:t>000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it-IT" sz="1200" dirty="0"/>
                        <a:t>000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8152301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it-IT" sz="1200" b="1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Manrope"/>
                          <a:ea typeface="+mn-ea"/>
                          <a:cs typeface="+mn-cs"/>
                        </a:rPr>
                        <a:t>Lorem</a:t>
                      </a:r>
                      <a:r>
                        <a:rPr kumimoji="0" lang="it-IT" sz="12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Manrope"/>
                          <a:ea typeface="+mn-ea"/>
                          <a:cs typeface="+mn-cs"/>
                        </a:rPr>
                        <a:t> </a:t>
                      </a:r>
                      <a:r>
                        <a:rPr kumimoji="0" lang="it-IT" sz="1200" b="1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Manrope"/>
                          <a:ea typeface="+mn-ea"/>
                          <a:cs typeface="+mn-cs"/>
                        </a:rPr>
                        <a:t>ipsum</a:t>
                      </a:r>
                      <a:endParaRPr kumimoji="0" lang="it-IT" sz="12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Manrope"/>
                        <a:ea typeface="+mn-ea"/>
                        <a:cs typeface="+mn-cs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it-IT" sz="1200" dirty="0"/>
                        <a:t>000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it-IT" sz="1200" dirty="0"/>
                        <a:t>000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it-IT" sz="1200" dirty="0"/>
                        <a:t>000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it-IT" sz="1200" dirty="0"/>
                        <a:t>000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93601869"/>
                  </a:ext>
                </a:extLst>
              </a:tr>
            </a:tbl>
          </a:graphicData>
        </a:graphic>
      </p:graphicFrame>
      <p:sp>
        <p:nvSpPr>
          <p:cNvPr id="8" name="Segnaposto testo 7">
            <a:extLst>
              <a:ext uri="{FF2B5EF4-FFF2-40B4-BE49-F238E27FC236}">
                <a16:creationId xmlns:a16="http://schemas.microsoft.com/office/drawing/2014/main" id="{B4DFB5A2-8B5F-4F44-8560-0D22A2E45513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it-IT" dirty="0"/>
              <a:t>Fonte:</a:t>
            </a:r>
          </a:p>
        </p:txBody>
      </p:sp>
    </p:spTree>
    <p:extLst>
      <p:ext uri="{BB962C8B-B14F-4D97-AF65-F5344CB8AC3E}">
        <p14:creationId xmlns:p14="http://schemas.microsoft.com/office/powerpoint/2010/main" val="205738127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A9EA024F-397F-4B34-9B5A-9C471DB05C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Chart</a:t>
            </a:r>
          </a:p>
        </p:txBody>
      </p:sp>
      <p:graphicFrame>
        <p:nvGraphicFramePr>
          <p:cNvPr id="13" name="Segnaposto contenuto 12">
            <a:extLst>
              <a:ext uri="{FF2B5EF4-FFF2-40B4-BE49-F238E27FC236}">
                <a16:creationId xmlns:a16="http://schemas.microsoft.com/office/drawing/2014/main" id="{CAB9A71E-B46B-48C0-BFE1-8D0FAD449DC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516034194"/>
              </p:ext>
            </p:extLst>
          </p:nvPr>
        </p:nvGraphicFramePr>
        <p:xfrm>
          <a:off x="334963" y="2060575"/>
          <a:ext cx="11522075" cy="414655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4" name="Segnaposto data 3">
            <a:extLst>
              <a:ext uri="{FF2B5EF4-FFF2-40B4-BE49-F238E27FC236}">
                <a16:creationId xmlns:a16="http://schemas.microsoft.com/office/drawing/2014/main" id="{6CA864CA-13EC-4D55-B63D-CAA39D6C62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DF8885-226C-42DB-8B86-CCCCFE2B60A7}" type="datetime1">
              <a:rPr lang="it-IT" smtClean="0"/>
              <a:t>08/07/2024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9CCD554D-9FC0-4D68-AC72-AE3C95194B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Titolo (inserire dal Tab Inserisci &gt; intestazione &gt; applica a tutte)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08BC3752-7881-4FE5-8377-3A55DE1DBC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35EEA2-8D42-4D46-95A6-66E65FDC5EB1}" type="slidenum">
              <a:rPr lang="it-IT" smtClean="0"/>
              <a:pPr/>
              <a:t>14</a:t>
            </a:fld>
            <a:endParaRPr lang="it-IT"/>
          </a:p>
        </p:txBody>
      </p:sp>
      <p:sp>
        <p:nvSpPr>
          <p:cNvPr id="14" name="Segnaposto testo 13">
            <a:extLst>
              <a:ext uri="{FF2B5EF4-FFF2-40B4-BE49-F238E27FC236}">
                <a16:creationId xmlns:a16="http://schemas.microsoft.com/office/drawing/2014/main" id="{B737F259-CDAD-44F7-9554-75C8BC48D299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it-IT" dirty="0"/>
              <a:t>Fonte:</a:t>
            </a:r>
          </a:p>
        </p:txBody>
      </p:sp>
    </p:spTree>
    <p:extLst>
      <p:ext uri="{BB962C8B-B14F-4D97-AF65-F5344CB8AC3E}">
        <p14:creationId xmlns:p14="http://schemas.microsoft.com/office/powerpoint/2010/main" val="66463615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olo 10">
            <a:extLst>
              <a:ext uri="{FF2B5EF4-FFF2-40B4-BE49-F238E27FC236}">
                <a16:creationId xmlns:a16="http://schemas.microsoft.com/office/drawing/2014/main" id="{02F3C092-A060-47AD-A7DF-806B1EBF72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Chart + text</a:t>
            </a:r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B4185EEC-99F5-402A-BFC9-893B9D7A73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3AEAE7-1859-434A-AFA5-3EFE0D363C38}" type="datetime1">
              <a:rPr lang="it-IT" smtClean="0"/>
              <a:t>08/07/2024</a:t>
            </a:fld>
            <a:endParaRPr lang="it-IT" dirty="0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C5265B58-26ED-481F-9327-E79758C6EB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Titolo (inserire dal Tab Inserisci &gt; intestazione &gt; applica a tutte)</a:t>
            </a:r>
            <a:endParaRPr lang="it-IT" dirty="0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A5C3048B-A475-42D8-93B7-8D15118506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35EEA2-8D42-4D46-95A6-66E65FDC5EB1}" type="slidenum">
              <a:rPr lang="it-IT" smtClean="0"/>
              <a:pPr/>
              <a:t>15</a:t>
            </a:fld>
            <a:endParaRPr lang="it-IT"/>
          </a:p>
        </p:txBody>
      </p:sp>
      <p:sp>
        <p:nvSpPr>
          <p:cNvPr id="12" name="Segnaposto testo 11">
            <a:extLst>
              <a:ext uri="{FF2B5EF4-FFF2-40B4-BE49-F238E27FC236}">
                <a16:creationId xmlns:a16="http://schemas.microsoft.com/office/drawing/2014/main" id="{894592A3-0A09-48A6-B78F-1F965F4948C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it-IT" dirty="0" err="1"/>
              <a:t>Lorem</a:t>
            </a:r>
            <a:r>
              <a:rPr lang="it-IT" dirty="0"/>
              <a:t> </a:t>
            </a:r>
            <a:r>
              <a:rPr lang="it-IT" dirty="0" err="1"/>
              <a:t>ipsum</a:t>
            </a:r>
            <a:endParaRPr lang="it-IT" dirty="0"/>
          </a:p>
        </p:txBody>
      </p:sp>
      <p:graphicFrame>
        <p:nvGraphicFramePr>
          <p:cNvPr id="10" name="Segnaposto contenuto 9">
            <a:extLst>
              <a:ext uri="{FF2B5EF4-FFF2-40B4-BE49-F238E27FC236}">
                <a16:creationId xmlns:a16="http://schemas.microsoft.com/office/drawing/2014/main" id="{3E6A9252-E6F2-4D7E-AA89-329F0009C262}"/>
              </a:ext>
            </a:extLst>
          </p:cNvPr>
          <p:cNvGraphicFramePr>
            <a:graphicFrameLocks noGrp="1"/>
          </p:cNvGraphicFramePr>
          <p:nvPr>
            <p:ph sz="quarter" idx="15"/>
            <p:extLst>
              <p:ext uri="{D42A27DB-BD31-4B8C-83A1-F6EECF244321}">
                <p14:modId xmlns:p14="http://schemas.microsoft.com/office/powerpoint/2010/main" val="764321701"/>
              </p:ext>
            </p:extLst>
          </p:nvPr>
        </p:nvGraphicFramePr>
        <p:xfrm>
          <a:off x="3216275" y="2060575"/>
          <a:ext cx="8640763" cy="399732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13" name="Segnaposto testo 12">
            <a:extLst>
              <a:ext uri="{FF2B5EF4-FFF2-40B4-BE49-F238E27FC236}">
                <a16:creationId xmlns:a16="http://schemas.microsoft.com/office/drawing/2014/main" id="{1AD196C9-A785-49F0-8755-081A9A136E74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it-IT" dirty="0"/>
              <a:t>Fonte:</a:t>
            </a:r>
          </a:p>
        </p:txBody>
      </p: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F5BFE5D7-EA21-4FDE-92D8-45755A6B2580}"/>
              </a:ext>
            </a:extLst>
          </p:cNvPr>
          <p:cNvSpPr txBox="1"/>
          <p:nvPr/>
        </p:nvSpPr>
        <p:spPr>
          <a:xfrm>
            <a:off x="9487511" y="3367209"/>
            <a:ext cx="171450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b="1" dirty="0"/>
              <a:t>00</a:t>
            </a:r>
          </a:p>
          <a:p>
            <a:pPr algn="r"/>
            <a:r>
              <a:rPr lang="it-IT" sz="1200" dirty="0" err="1"/>
              <a:t>Lorem</a:t>
            </a:r>
            <a:r>
              <a:rPr lang="it-IT" sz="1200" dirty="0"/>
              <a:t> </a:t>
            </a:r>
            <a:r>
              <a:rPr lang="it-IT" sz="1200" dirty="0" err="1"/>
              <a:t>ipsum</a:t>
            </a:r>
            <a:endParaRPr lang="it-IT" dirty="0"/>
          </a:p>
        </p:txBody>
      </p:sp>
      <p:sp>
        <p:nvSpPr>
          <p:cNvPr id="18" name="CasellaDiTesto 17">
            <a:extLst>
              <a:ext uri="{FF2B5EF4-FFF2-40B4-BE49-F238E27FC236}">
                <a16:creationId xmlns:a16="http://schemas.microsoft.com/office/drawing/2014/main" id="{026C4BBA-722E-4E05-8365-245E69A29DB1}"/>
              </a:ext>
            </a:extLst>
          </p:cNvPr>
          <p:cNvSpPr txBox="1"/>
          <p:nvPr/>
        </p:nvSpPr>
        <p:spPr>
          <a:xfrm>
            <a:off x="3559175" y="2778126"/>
            <a:ext cx="171450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dirty="0"/>
              <a:t>00</a:t>
            </a:r>
          </a:p>
          <a:p>
            <a:r>
              <a:rPr lang="it-IT" sz="1200" dirty="0" err="1"/>
              <a:t>Lorem</a:t>
            </a:r>
            <a:r>
              <a:rPr lang="it-IT" sz="1200" dirty="0"/>
              <a:t> </a:t>
            </a:r>
            <a:r>
              <a:rPr lang="it-IT" sz="1200" dirty="0" err="1"/>
              <a:t>ipsum</a:t>
            </a:r>
            <a:endParaRPr lang="it-IT" dirty="0"/>
          </a:p>
        </p:txBody>
      </p:sp>
      <p:cxnSp>
        <p:nvCxnSpPr>
          <p:cNvPr id="22" name="Connettore diritto 21">
            <a:extLst>
              <a:ext uri="{FF2B5EF4-FFF2-40B4-BE49-F238E27FC236}">
                <a16:creationId xmlns:a16="http://schemas.microsoft.com/office/drawing/2014/main" id="{0F6638FC-DA09-4ACC-87BC-FEF6784B5087}"/>
              </a:ext>
            </a:extLst>
          </p:cNvPr>
          <p:cNvCxnSpPr>
            <a:cxnSpLocks/>
          </p:cNvCxnSpPr>
          <p:nvPr/>
        </p:nvCxnSpPr>
        <p:spPr>
          <a:xfrm>
            <a:off x="9038492" y="3301668"/>
            <a:ext cx="2074984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Connettore diritto 24">
            <a:extLst>
              <a:ext uri="{FF2B5EF4-FFF2-40B4-BE49-F238E27FC236}">
                <a16:creationId xmlns:a16="http://schemas.microsoft.com/office/drawing/2014/main" id="{80D0EF9C-548E-442F-A04C-420FCD02F2DD}"/>
              </a:ext>
            </a:extLst>
          </p:cNvPr>
          <p:cNvCxnSpPr>
            <a:cxnSpLocks/>
          </p:cNvCxnSpPr>
          <p:nvPr/>
        </p:nvCxnSpPr>
        <p:spPr>
          <a:xfrm>
            <a:off x="3622430" y="2699238"/>
            <a:ext cx="248822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CasellaDiTesto 25">
            <a:extLst>
              <a:ext uri="{FF2B5EF4-FFF2-40B4-BE49-F238E27FC236}">
                <a16:creationId xmlns:a16="http://schemas.microsoft.com/office/drawing/2014/main" id="{EDEDE847-D84B-4B65-9C49-4F215BCB00A4}"/>
              </a:ext>
            </a:extLst>
          </p:cNvPr>
          <p:cNvSpPr txBox="1"/>
          <p:nvPr/>
        </p:nvSpPr>
        <p:spPr>
          <a:xfrm>
            <a:off x="9487511" y="5314548"/>
            <a:ext cx="171450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b="1" dirty="0"/>
              <a:t>00</a:t>
            </a:r>
          </a:p>
          <a:p>
            <a:pPr algn="r"/>
            <a:r>
              <a:rPr lang="it-IT" sz="1200" dirty="0" err="1"/>
              <a:t>Lorem</a:t>
            </a:r>
            <a:r>
              <a:rPr lang="it-IT" sz="1200" dirty="0"/>
              <a:t> </a:t>
            </a:r>
            <a:r>
              <a:rPr lang="it-IT" sz="1200" dirty="0" err="1"/>
              <a:t>ipsum</a:t>
            </a:r>
            <a:endParaRPr lang="it-IT" dirty="0"/>
          </a:p>
        </p:txBody>
      </p:sp>
      <p:cxnSp>
        <p:nvCxnSpPr>
          <p:cNvPr id="27" name="Connettore diritto 26">
            <a:extLst>
              <a:ext uri="{FF2B5EF4-FFF2-40B4-BE49-F238E27FC236}">
                <a16:creationId xmlns:a16="http://schemas.microsoft.com/office/drawing/2014/main" id="{6406D484-9CBE-42D3-900F-7357C58A8607}"/>
              </a:ext>
            </a:extLst>
          </p:cNvPr>
          <p:cNvCxnSpPr>
            <a:cxnSpLocks/>
          </p:cNvCxnSpPr>
          <p:nvPr/>
        </p:nvCxnSpPr>
        <p:spPr>
          <a:xfrm>
            <a:off x="8792308" y="5249007"/>
            <a:ext cx="2321168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CasellaDiTesto 27">
            <a:extLst>
              <a:ext uri="{FF2B5EF4-FFF2-40B4-BE49-F238E27FC236}">
                <a16:creationId xmlns:a16="http://schemas.microsoft.com/office/drawing/2014/main" id="{38141178-EB56-4021-B0F2-A745B77ECB07}"/>
              </a:ext>
            </a:extLst>
          </p:cNvPr>
          <p:cNvSpPr txBox="1"/>
          <p:nvPr/>
        </p:nvSpPr>
        <p:spPr>
          <a:xfrm>
            <a:off x="9487511" y="2377917"/>
            <a:ext cx="171450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b="1" dirty="0"/>
              <a:t>00</a:t>
            </a:r>
          </a:p>
          <a:p>
            <a:pPr algn="r"/>
            <a:r>
              <a:rPr lang="it-IT" sz="1200" dirty="0" err="1"/>
              <a:t>Lorem</a:t>
            </a:r>
            <a:r>
              <a:rPr lang="it-IT" sz="1200" dirty="0"/>
              <a:t> </a:t>
            </a:r>
            <a:r>
              <a:rPr lang="it-IT" sz="1200" dirty="0" err="1"/>
              <a:t>ipsum</a:t>
            </a:r>
            <a:endParaRPr lang="it-IT" dirty="0"/>
          </a:p>
        </p:txBody>
      </p:sp>
      <p:cxnSp>
        <p:nvCxnSpPr>
          <p:cNvPr id="29" name="Connettore diritto 28">
            <a:extLst>
              <a:ext uri="{FF2B5EF4-FFF2-40B4-BE49-F238E27FC236}">
                <a16:creationId xmlns:a16="http://schemas.microsoft.com/office/drawing/2014/main" id="{8F38F139-E6F1-43AD-96EF-A6D114B742AD}"/>
              </a:ext>
            </a:extLst>
          </p:cNvPr>
          <p:cNvCxnSpPr>
            <a:cxnSpLocks/>
          </p:cNvCxnSpPr>
          <p:nvPr/>
        </p:nvCxnSpPr>
        <p:spPr>
          <a:xfrm>
            <a:off x="7798777" y="2312376"/>
            <a:ext cx="3314699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1592107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CC501520-C777-4446-B7CE-4A3A7122FB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/>
              <a:t>Subsection</a:t>
            </a:r>
            <a:r>
              <a:rPr lang="it-IT" dirty="0"/>
              <a:t> 1</a:t>
            </a:r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4BEC76BF-AFC9-4205-A5C0-BA1853188D2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34964" y="39688"/>
            <a:ext cx="2383298" cy="365125"/>
          </a:xfrm>
        </p:spPr>
        <p:txBody>
          <a:bodyPr/>
          <a:lstStyle/>
          <a:p>
            <a:fld id="{781B3DA3-C0FA-4304-A8C9-897279B16FF3}" type="datetime1">
              <a:rPr lang="it-IT" smtClean="0"/>
              <a:t>08/07/2024</a:t>
            </a:fld>
            <a:endParaRPr lang="it-IT" dirty="0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AEA284FF-2557-414D-91ED-3444C78197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Titolo (inserire dal Tab Inserisci &gt; intestazione &gt; applica a tutte)</a:t>
            </a:r>
            <a:endParaRPr lang="it-IT" dirty="0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1230D9C9-61FB-4AD0-8F9F-878BA0946B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35EEA2-8D42-4D46-95A6-66E65FDC5EB1}" type="slidenum">
              <a:rPr lang="it-IT" smtClean="0"/>
              <a:pPr/>
              <a:t>16</a:t>
            </a:fld>
            <a:endParaRPr lang="it-IT"/>
          </a:p>
        </p:txBody>
      </p:sp>
      <p:sp>
        <p:nvSpPr>
          <p:cNvPr id="6" name="Segnaposto testo 5">
            <a:extLst>
              <a:ext uri="{FF2B5EF4-FFF2-40B4-BE49-F238E27FC236}">
                <a16:creationId xmlns:a16="http://schemas.microsoft.com/office/drawing/2014/main" id="{65B4D1CD-F185-455E-B1F3-9C933669C06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it-IT" dirty="0"/>
              <a:t>01.1</a:t>
            </a:r>
          </a:p>
        </p:txBody>
      </p:sp>
    </p:spTree>
    <p:extLst>
      <p:ext uri="{BB962C8B-B14F-4D97-AF65-F5344CB8AC3E}">
        <p14:creationId xmlns:p14="http://schemas.microsoft.com/office/powerpoint/2010/main" val="119705440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1">
            <a:extLst>
              <a:ext uri="{FF2B5EF4-FFF2-40B4-BE49-F238E27FC236}">
                <a16:creationId xmlns:a16="http://schemas.microsoft.com/office/drawing/2014/main" id="{155737F0-46F4-4FB7-A5C9-CE6C5446A85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solidFill>
            <a:schemeClr val="bg1">
              <a:lumMod val="65000"/>
            </a:schemeClr>
          </a:solidFill>
        </p:spPr>
      </p:sp>
      <p:sp>
        <p:nvSpPr>
          <p:cNvPr id="9" name="Titolo 8">
            <a:extLst>
              <a:ext uri="{FF2B5EF4-FFF2-40B4-BE49-F238E27FC236}">
                <a16:creationId xmlns:a16="http://schemas.microsoft.com/office/drawing/2014/main" id="{56E0D83D-0865-4755-9913-0076A8E464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Title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043A8A72-A0C5-4EA6-8BD1-6BB7CFCF50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36F068-0CAB-48ED-969C-47C7091C82CB}" type="datetime1">
              <a:rPr lang="it-IT" smtClean="0"/>
              <a:t>08/07/2024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63A3CC5F-83BE-4D5C-8F39-B57953F697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Titolo (inserire dal Tab Inserisci &gt; intestazione &gt; applica a tutte)</a:t>
            </a:r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1B397B4C-767A-447C-AD42-1663DBFA24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35EEA2-8D42-4D46-95A6-66E65FDC5EB1}" type="slidenum">
              <a:rPr lang="it-IT" smtClean="0"/>
              <a:t>17</a:t>
            </a:fld>
            <a:endParaRPr lang="it-IT"/>
          </a:p>
        </p:txBody>
      </p:sp>
      <p:sp>
        <p:nvSpPr>
          <p:cNvPr id="11" name="Segnaposto testo 10">
            <a:extLst>
              <a:ext uri="{FF2B5EF4-FFF2-40B4-BE49-F238E27FC236}">
                <a16:creationId xmlns:a16="http://schemas.microsoft.com/office/drawing/2014/main" id="{E88B5ED9-0CC4-413F-AB38-6F8B6411457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it-IT" dirty="0" err="1"/>
              <a:t>Lorem</a:t>
            </a:r>
            <a:r>
              <a:rPr lang="it-IT" dirty="0"/>
              <a:t> </a:t>
            </a:r>
            <a:r>
              <a:rPr lang="it-IT" dirty="0" err="1"/>
              <a:t>ipsum</a:t>
            </a:r>
            <a:r>
              <a:rPr lang="it-IT" dirty="0"/>
              <a:t> </a:t>
            </a:r>
            <a:r>
              <a:rPr lang="it-IT" dirty="0" err="1"/>
              <a:t>dolor</a:t>
            </a:r>
            <a:r>
              <a:rPr lang="it-IT" dirty="0"/>
              <a:t> </a:t>
            </a:r>
            <a:r>
              <a:rPr lang="it-IT" dirty="0" err="1"/>
              <a:t>sit</a:t>
            </a:r>
            <a:r>
              <a:rPr lang="it-IT" dirty="0"/>
              <a:t> </a:t>
            </a:r>
            <a:r>
              <a:rPr lang="it-IT" dirty="0" err="1"/>
              <a:t>amet</a:t>
            </a:r>
            <a:r>
              <a:rPr lang="it-IT" dirty="0"/>
              <a:t>, </a:t>
            </a:r>
            <a:r>
              <a:rPr lang="it-IT" dirty="0" err="1"/>
              <a:t>consectetur</a:t>
            </a:r>
            <a:r>
              <a:rPr lang="it-IT" dirty="0"/>
              <a:t> </a:t>
            </a:r>
            <a:r>
              <a:rPr lang="it-IT" dirty="0" err="1"/>
              <a:t>adipiscing</a:t>
            </a:r>
            <a:r>
              <a:rPr lang="it-IT" dirty="0"/>
              <a:t> </a:t>
            </a:r>
            <a:r>
              <a:rPr lang="it-IT" dirty="0" err="1"/>
              <a:t>elit</a:t>
            </a:r>
            <a:r>
              <a:rPr lang="it-IT" dirty="0"/>
              <a:t>, sed do </a:t>
            </a:r>
            <a:r>
              <a:rPr lang="it-IT" dirty="0" err="1"/>
              <a:t>eiusmod</a:t>
            </a:r>
            <a:r>
              <a:rPr lang="it-IT" dirty="0"/>
              <a:t> </a:t>
            </a:r>
            <a:r>
              <a:rPr lang="it-IT" dirty="0" err="1"/>
              <a:t>tempor</a:t>
            </a:r>
            <a:r>
              <a:rPr lang="it-IT" dirty="0"/>
              <a:t> </a:t>
            </a:r>
            <a:r>
              <a:rPr lang="it-IT" dirty="0" err="1"/>
              <a:t>incididunt</a:t>
            </a:r>
            <a:r>
              <a:rPr lang="it-IT" dirty="0"/>
              <a:t> ut labore et dolore magna </a:t>
            </a:r>
            <a:r>
              <a:rPr lang="it-IT" dirty="0" err="1"/>
              <a:t>aliqua</a:t>
            </a:r>
            <a:r>
              <a:rPr lang="it-IT" dirty="0"/>
              <a:t>. </a:t>
            </a:r>
          </a:p>
          <a:p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10568909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egnaposto immagine 2">
            <a:extLst>
              <a:ext uri="{FF2B5EF4-FFF2-40B4-BE49-F238E27FC236}">
                <a16:creationId xmlns:a16="http://schemas.microsoft.com/office/drawing/2014/main" id="{68C51D4D-C61A-4D26-B9C0-A54B0FAFCFF2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solidFill>
            <a:schemeClr val="bg1">
              <a:lumMod val="65000"/>
            </a:schemeClr>
          </a:solidFill>
        </p:spPr>
      </p:sp>
      <p:sp>
        <p:nvSpPr>
          <p:cNvPr id="9" name="Titolo 8">
            <a:extLst>
              <a:ext uri="{FF2B5EF4-FFF2-40B4-BE49-F238E27FC236}">
                <a16:creationId xmlns:a16="http://schemas.microsoft.com/office/drawing/2014/main" id="{56E0D83D-0865-4755-9913-0076A8E464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Title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043A8A72-A0C5-4EA6-8BD1-6BB7CFCF50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23FEC0-EEA5-4FB0-ADF5-2CE062202417}" type="datetime1">
              <a:rPr lang="it-IT" smtClean="0"/>
              <a:t>08/07/2024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63A3CC5F-83BE-4D5C-8F39-B57953F697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Titolo (inserire dal Tab Inserisci &gt; intestazione &gt; applica a tutte)</a:t>
            </a:r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1B397B4C-767A-447C-AD42-1663DBFA24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35EEA2-8D42-4D46-95A6-66E65FDC5EB1}" type="slidenum">
              <a:rPr lang="it-IT" smtClean="0"/>
              <a:t>18</a:t>
            </a:fld>
            <a:endParaRPr lang="it-IT"/>
          </a:p>
        </p:txBody>
      </p:sp>
      <p:sp>
        <p:nvSpPr>
          <p:cNvPr id="11" name="Segnaposto testo 10">
            <a:extLst>
              <a:ext uri="{FF2B5EF4-FFF2-40B4-BE49-F238E27FC236}">
                <a16:creationId xmlns:a16="http://schemas.microsoft.com/office/drawing/2014/main" id="{E88B5ED9-0CC4-413F-AB38-6F8B6411457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it-IT" dirty="0" err="1"/>
              <a:t>Lorem</a:t>
            </a:r>
            <a:r>
              <a:rPr lang="it-IT" dirty="0"/>
              <a:t> </a:t>
            </a:r>
            <a:r>
              <a:rPr lang="it-IT" dirty="0" err="1"/>
              <a:t>ipsum</a:t>
            </a:r>
            <a:r>
              <a:rPr lang="it-IT" dirty="0"/>
              <a:t> </a:t>
            </a:r>
            <a:r>
              <a:rPr lang="it-IT" dirty="0" err="1"/>
              <a:t>dolor</a:t>
            </a:r>
            <a:r>
              <a:rPr lang="it-IT" dirty="0"/>
              <a:t> </a:t>
            </a:r>
            <a:r>
              <a:rPr lang="it-IT" dirty="0" err="1"/>
              <a:t>sit</a:t>
            </a:r>
            <a:r>
              <a:rPr lang="it-IT" dirty="0"/>
              <a:t> </a:t>
            </a:r>
            <a:r>
              <a:rPr lang="it-IT" dirty="0" err="1"/>
              <a:t>amet</a:t>
            </a:r>
            <a:r>
              <a:rPr lang="it-IT" dirty="0"/>
              <a:t>, </a:t>
            </a:r>
            <a:r>
              <a:rPr lang="it-IT" dirty="0" err="1"/>
              <a:t>consectetur</a:t>
            </a:r>
            <a:r>
              <a:rPr lang="it-IT" dirty="0"/>
              <a:t> </a:t>
            </a:r>
            <a:r>
              <a:rPr lang="it-IT" dirty="0" err="1"/>
              <a:t>adipiscing</a:t>
            </a:r>
            <a:r>
              <a:rPr lang="it-IT" dirty="0"/>
              <a:t> </a:t>
            </a:r>
            <a:r>
              <a:rPr lang="it-IT" dirty="0" err="1"/>
              <a:t>elit</a:t>
            </a:r>
            <a:r>
              <a:rPr lang="it-IT" dirty="0"/>
              <a:t>, sed do </a:t>
            </a:r>
            <a:r>
              <a:rPr lang="it-IT" dirty="0" err="1"/>
              <a:t>eiusmod</a:t>
            </a:r>
            <a:r>
              <a:rPr lang="it-IT" dirty="0"/>
              <a:t> </a:t>
            </a:r>
            <a:r>
              <a:rPr lang="it-IT" dirty="0" err="1"/>
              <a:t>tempor</a:t>
            </a:r>
            <a:r>
              <a:rPr lang="it-IT" dirty="0"/>
              <a:t> </a:t>
            </a:r>
            <a:r>
              <a:rPr lang="it-IT" dirty="0" err="1"/>
              <a:t>incididunt</a:t>
            </a:r>
            <a:r>
              <a:rPr lang="it-IT" dirty="0"/>
              <a:t> ut labore et dolore magna </a:t>
            </a:r>
            <a:r>
              <a:rPr lang="it-IT" dirty="0" err="1"/>
              <a:t>aliqua</a:t>
            </a:r>
            <a:r>
              <a:rPr lang="it-IT" dirty="0"/>
              <a:t>. </a:t>
            </a:r>
          </a:p>
          <a:p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9720248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olo 2">
            <a:extLst>
              <a:ext uri="{FF2B5EF4-FFF2-40B4-BE49-F238E27FC236}">
                <a16:creationId xmlns:a16="http://schemas.microsoft.com/office/drawing/2014/main" id="{98C2D2E6-A604-4CB9-87C8-5DDF6496C9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Title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E79D6508-55A2-45DA-A845-1A27A82D7C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9AA484-93B5-47E4-8075-B9A8EECC583B}" type="datetime1">
              <a:rPr lang="it-IT" smtClean="0"/>
              <a:t>08/07/2024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767BBB02-5B04-4173-9F01-B0A1B9F67D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Titolo (inserire dal Tab Inserisci &gt; intestazione &gt; applica a tutte)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74B5CD90-B289-4BA3-B0EE-2AC5903EB7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35EEA2-8D42-4D46-95A6-66E65FDC5EB1}" type="slidenum">
              <a:rPr lang="it-IT" smtClean="0"/>
              <a:t>19</a:t>
            </a:fld>
            <a:endParaRPr lang="it-IT"/>
          </a:p>
        </p:txBody>
      </p:sp>
      <p:sp>
        <p:nvSpPr>
          <p:cNvPr id="7" name="Segnaposto testo 6">
            <a:extLst>
              <a:ext uri="{FF2B5EF4-FFF2-40B4-BE49-F238E27FC236}">
                <a16:creationId xmlns:a16="http://schemas.microsoft.com/office/drawing/2014/main" id="{4357F21E-A009-4047-9DDB-3188867C3AA3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it-IT" dirty="0" err="1"/>
              <a:t>Lorem</a:t>
            </a:r>
            <a:r>
              <a:rPr lang="it-IT" dirty="0"/>
              <a:t> </a:t>
            </a:r>
            <a:r>
              <a:rPr lang="it-IT" dirty="0" err="1"/>
              <a:t>ipsum</a:t>
            </a:r>
            <a:r>
              <a:rPr lang="it-IT" dirty="0"/>
              <a:t> </a:t>
            </a:r>
            <a:r>
              <a:rPr lang="it-IT" dirty="0" err="1"/>
              <a:t>dolor</a:t>
            </a:r>
            <a:r>
              <a:rPr lang="it-IT" dirty="0"/>
              <a:t> </a:t>
            </a:r>
            <a:r>
              <a:rPr lang="it-IT" dirty="0" err="1"/>
              <a:t>sit</a:t>
            </a:r>
            <a:r>
              <a:rPr lang="it-IT" dirty="0"/>
              <a:t> </a:t>
            </a:r>
            <a:r>
              <a:rPr lang="it-IT" dirty="0" err="1"/>
              <a:t>amet</a:t>
            </a:r>
            <a:r>
              <a:rPr lang="it-IT" dirty="0"/>
              <a:t>, </a:t>
            </a:r>
            <a:r>
              <a:rPr lang="it-IT" dirty="0" err="1"/>
              <a:t>consectetur</a:t>
            </a:r>
            <a:r>
              <a:rPr lang="it-IT" dirty="0"/>
              <a:t> </a:t>
            </a:r>
            <a:r>
              <a:rPr lang="it-IT" dirty="0" err="1"/>
              <a:t>adipiscing</a:t>
            </a:r>
            <a:r>
              <a:rPr lang="it-IT" dirty="0"/>
              <a:t> </a:t>
            </a:r>
            <a:r>
              <a:rPr lang="it-IT" dirty="0" err="1"/>
              <a:t>elit</a:t>
            </a:r>
            <a:r>
              <a:rPr lang="it-IT" dirty="0"/>
              <a:t>, sed do </a:t>
            </a:r>
            <a:r>
              <a:rPr lang="it-IT" dirty="0" err="1"/>
              <a:t>eiusmod</a:t>
            </a:r>
            <a:r>
              <a:rPr lang="it-IT" dirty="0"/>
              <a:t> </a:t>
            </a:r>
            <a:r>
              <a:rPr lang="it-IT" dirty="0" err="1"/>
              <a:t>tempor</a:t>
            </a:r>
            <a:r>
              <a:rPr lang="it-IT" dirty="0"/>
              <a:t> </a:t>
            </a:r>
            <a:r>
              <a:rPr lang="it-IT" dirty="0" err="1"/>
              <a:t>incididunt</a:t>
            </a:r>
            <a:r>
              <a:rPr lang="it-IT" dirty="0"/>
              <a:t> ut labore et dolore magna </a:t>
            </a:r>
            <a:r>
              <a:rPr lang="it-IT" dirty="0" err="1"/>
              <a:t>aliqua</a:t>
            </a:r>
            <a:r>
              <a:rPr lang="it-IT" dirty="0"/>
              <a:t>. </a:t>
            </a:r>
          </a:p>
          <a:p>
            <a:endParaRPr lang="it-IT" dirty="0"/>
          </a:p>
          <a:p>
            <a:endParaRPr lang="it-IT" dirty="0"/>
          </a:p>
        </p:txBody>
      </p:sp>
      <p:sp>
        <p:nvSpPr>
          <p:cNvPr id="8" name="Segnaposto testo 7">
            <a:extLst>
              <a:ext uri="{FF2B5EF4-FFF2-40B4-BE49-F238E27FC236}">
                <a16:creationId xmlns:a16="http://schemas.microsoft.com/office/drawing/2014/main" id="{357B158D-4A25-4891-B578-E93095036EC1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it-IT" dirty="0"/>
              <a:t>Didascalia</a:t>
            </a:r>
          </a:p>
        </p:txBody>
      </p:sp>
      <p:sp>
        <p:nvSpPr>
          <p:cNvPr id="9" name="Segnaposto contenuto 8">
            <a:extLst>
              <a:ext uri="{FF2B5EF4-FFF2-40B4-BE49-F238E27FC236}">
                <a16:creationId xmlns:a16="http://schemas.microsoft.com/office/drawing/2014/main" id="{C556B372-6485-4E62-907C-3847267614CA}"/>
              </a:ext>
            </a:extLst>
          </p:cNvPr>
          <p:cNvSpPr>
            <a:spLocks noGrp="1"/>
          </p:cNvSpPr>
          <p:nvPr>
            <p:ph sz="quarter" idx="17"/>
          </p:nvPr>
        </p:nvSpPr>
        <p:spPr>
          <a:solidFill>
            <a:schemeClr val="bg1">
              <a:lumMod val="65000"/>
            </a:schemeClr>
          </a:solidFill>
        </p:spPr>
        <p:txBody>
          <a:bodyPr/>
          <a:lstStyle/>
          <a:p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2122625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esto 1">
            <a:extLst>
              <a:ext uri="{FF2B5EF4-FFF2-40B4-BE49-F238E27FC236}">
                <a16:creationId xmlns:a16="http://schemas.microsoft.com/office/drawing/2014/main" id="{026BBB7E-2B72-48A5-B8AC-092CE1F3CB5C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r>
              <a:rPr lang="it-IT" dirty="0"/>
              <a:t>02.07.2024 |  Mario Rossi</a:t>
            </a:r>
          </a:p>
        </p:txBody>
      </p:sp>
      <p:sp>
        <p:nvSpPr>
          <p:cNvPr id="3" name="Titolo 2">
            <a:extLst>
              <a:ext uri="{FF2B5EF4-FFF2-40B4-BE49-F238E27FC236}">
                <a16:creationId xmlns:a16="http://schemas.microsoft.com/office/drawing/2014/main" id="{139C8332-124C-4AAA-8F96-961CED6E62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Presentation</a:t>
            </a:r>
            <a:br>
              <a:rPr lang="it-IT" dirty="0"/>
            </a:br>
            <a:r>
              <a:rPr lang="it-IT" dirty="0"/>
              <a:t>Title</a:t>
            </a:r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7E8F3106-4004-41D3-BA3F-38D2275DDBCF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/>
        <p:txBody>
          <a:bodyPr/>
          <a:lstStyle/>
          <a:p>
            <a:r>
              <a:rPr lang="it-IT" dirty="0" err="1"/>
              <a:t>Subtitle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83038047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19B8630E-A101-4BC1-8625-5153DDD958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Title</a:t>
            </a:r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060C1715-CF46-430E-9169-589987BC66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1B8C6D-EE55-4EDC-9A4A-96B1C5D00C13}" type="datetime1">
              <a:rPr lang="it-IT" smtClean="0"/>
              <a:t>08/07/2024</a:t>
            </a:fld>
            <a:endParaRPr lang="it-IT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F4D35F4A-E4D0-411A-8955-9DB9B8BD7B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Titolo (inserire dal Tab Inserisci &gt; intestazione &gt; applica a tutte)</a:t>
            </a:r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F86D8665-998B-4EC7-B684-B90CC737A4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35EEA2-8D42-4D46-95A6-66E65FDC5EB1}" type="slidenum">
              <a:rPr lang="it-IT" smtClean="0"/>
              <a:t>20</a:t>
            </a:fld>
            <a:endParaRPr lang="it-IT"/>
          </a:p>
        </p:txBody>
      </p:sp>
      <p:sp>
        <p:nvSpPr>
          <p:cNvPr id="6" name="Segnaposto testo 5">
            <a:extLst>
              <a:ext uri="{FF2B5EF4-FFF2-40B4-BE49-F238E27FC236}">
                <a16:creationId xmlns:a16="http://schemas.microsoft.com/office/drawing/2014/main" id="{1C2F7733-8440-4BB9-95FD-BAF079150720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it-IT" dirty="0" err="1"/>
              <a:t>Lorem</a:t>
            </a:r>
            <a:r>
              <a:rPr lang="it-IT" dirty="0"/>
              <a:t> </a:t>
            </a:r>
            <a:r>
              <a:rPr lang="it-IT" dirty="0" err="1"/>
              <a:t>ipsum</a:t>
            </a:r>
            <a:r>
              <a:rPr lang="it-IT" dirty="0"/>
              <a:t> </a:t>
            </a:r>
            <a:r>
              <a:rPr lang="it-IT" dirty="0" err="1"/>
              <a:t>dolor</a:t>
            </a:r>
            <a:r>
              <a:rPr lang="it-IT" dirty="0"/>
              <a:t> </a:t>
            </a:r>
            <a:r>
              <a:rPr lang="it-IT" dirty="0" err="1"/>
              <a:t>sit</a:t>
            </a:r>
            <a:r>
              <a:rPr lang="it-IT" dirty="0"/>
              <a:t> </a:t>
            </a:r>
            <a:r>
              <a:rPr lang="it-IT" dirty="0" err="1"/>
              <a:t>amet</a:t>
            </a:r>
            <a:r>
              <a:rPr lang="it-IT" dirty="0"/>
              <a:t>, </a:t>
            </a:r>
            <a:r>
              <a:rPr lang="it-IT" dirty="0" err="1"/>
              <a:t>consectetur</a:t>
            </a:r>
            <a:r>
              <a:rPr lang="it-IT" dirty="0"/>
              <a:t> </a:t>
            </a:r>
            <a:r>
              <a:rPr lang="it-IT" dirty="0" err="1"/>
              <a:t>adipiscing</a:t>
            </a:r>
            <a:r>
              <a:rPr lang="it-IT" dirty="0"/>
              <a:t> </a:t>
            </a:r>
            <a:r>
              <a:rPr lang="it-IT" dirty="0" err="1"/>
              <a:t>elit</a:t>
            </a:r>
            <a:r>
              <a:rPr lang="it-IT" dirty="0"/>
              <a:t>, sed do </a:t>
            </a:r>
            <a:r>
              <a:rPr lang="it-IT" dirty="0" err="1"/>
              <a:t>eiusmod</a:t>
            </a:r>
            <a:r>
              <a:rPr lang="it-IT" dirty="0"/>
              <a:t> </a:t>
            </a:r>
            <a:r>
              <a:rPr lang="it-IT" dirty="0" err="1"/>
              <a:t>tempor</a:t>
            </a:r>
            <a:r>
              <a:rPr lang="it-IT" dirty="0"/>
              <a:t> </a:t>
            </a:r>
            <a:r>
              <a:rPr lang="it-IT" dirty="0" err="1"/>
              <a:t>incididunt</a:t>
            </a:r>
            <a:r>
              <a:rPr lang="it-IT" dirty="0"/>
              <a:t> ut labore et dolore magna </a:t>
            </a:r>
            <a:r>
              <a:rPr lang="it-IT" dirty="0" err="1"/>
              <a:t>aliqua</a:t>
            </a:r>
            <a:r>
              <a:rPr lang="it-IT" dirty="0"/>
              <a:t>. </a:t>
            </a:r>
          </a:p>
          <a:p>
            <a:endParaRPr lang="it-IT" dirty="0"/>
          </a:p>
          <a:p>
            <a:endParaRPr lang="it-IT" dirty="0"/>
          </a:p>
          <a:p>
            <a:endParaRPr lang="it-IT" dirty="0"/>
          </a:p>
        </p:txBody>
      </p:sp>
      <p:sp>
        <p:nvSpPr>
          <p:cNvPr id="11" name="Segnaposto testo 10">
            <a:extLst>
              <a:ext uri="{FF2B5EF4-FFF2-40B4-BE49-F238E27FC236}">
                <a16:creationId xmlns:a16="http://schemas.microsoft.com/office/drawing/2014/main" id="{83246FE3-434F-4422-8BC6-64320FD5B80B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it-IT" dirty="0"/>
              <a:t>Didascalia</a:t>
            </a:r>
          </a:p>
        </p:txBody>
      </p:sp>
      <p:sp>
        <p:nvSpPr>
          <p:cNvPr id="12" name="Segnaposto testo 11">
            <a:extLst>
              <a:ext uri="{FF2B5EF4-FFF2-40B4-BE49-F238E27FC236}">
                <a16:creationId xmlns:a16="http://schemas.microsoft.com/office/drawing/2014/main" id="{C317DBB3-4426-4F62-9ED4-0BD1D27F7479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r>
              <a:rPr lang="it-IT" dirty="0"/>
              <a:t>Didascalia</a:t>
            </a:r>
          </a:p>
        </p:txBody>
      </p:sp>
      <p:sp>
        <p:nvSpPr>
          <p:cNvPr id="13" name="Segnaposto contenuto 12">
            <a:extLst>
              <a:ext uri="{FF2B5EF4-FFF2-40B4-BE49-F238E27FC236}">
                <a16:creationId xmlns:a16="http://schemas.microsoft.com/office/drawing/2014/main" id="{16B37D01-B013-4F8E-8700-0221731D8ECD}"/>
              </a:ext>
            </a:extLst>
          </p:cNvPr>
          <p:cNvSpPr>
            <a:spLocks noGrp="1"/>
          </p:cNvSpPr>
          <p:nvPr>
            <p:ph sz="quarter" idx="19"/>
          </p:nvPr>
        </p:nvSpPr>
        <p:spPr>
          <a:solidFill>
            <a:schemeClr val="bg1">
              <a:lumMod val="65000"/>
            </a:schemeClr>
          </a:solidFill>
        </p:spPr>
        <p:txBody>
          <a:bodyPr/>
          <a:lstStyle/>
          <a:p>
            <a:endParaRPr lang="it-IT"/>
          </a:p>
        </p:txBody>
      </p:sp>
      <p:sp>
        <p:nvSpPr>
          <p:cNvPr id="14" name="Segnaposto contenuto 13">
            <a:extLst>
              <a:ext uri="{FF2B5EF4-FFF2-40B4-BE49-F238E27FC236}">
                <a16:creationId xmlns:a16="http://schemas.microsoft.com/office/drawing/2014/main" id="{C2D65625-A1B3-4910-84F4-4D71ED7E0227}"/>
              </a:ext>
            </a:extLst>
          </p:cNvPr>
          <p:cNvSpPr>
            <a:spLocks noGrp="1"/>
          </p:cNvSpPr>
          <p:nvPr>
            <p:ph sz="quarter" idx="20"/>
          </p:nvPr>
        </p:nvSpPr>
        <p:spPr>
          <a:solidFill>
            <a:schemeClr val="bg1">
              <a:lumMod val="65000"/>
            </a:schemeClr>
          </a:solidFill>
        </p:spPr>
        <p:txBody>
          <a:bodyPr/>
          <a:lstStyle/>
          <a:p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76134651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CC501520-C777-4446-B7CE-4A3A7122FB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/>
              <a:t>Subsection</a:t>
            </a:r>
            <a:r>
              <a:rPr lang="it-IT" dirty="0"/>
              <a:t> 2</a:t>
            </a:r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4BEC76BF-AFC9-4205-A5C0-BA1853188D2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34964" y="39688"/>
            <a:ext cx="2383298" cy="365125"/>
          </a:xfrm>
        </p:spPr>
        <p:txBody>
          <a:bodyPr/>
          <a:lstStyle/>
          <a:p>
            <a:fld id="{9243E718-F12E-4C02-833A-C82CF1FAF5C1}" type="datetime1">
              <a:rPr lang="it-IT" smtClean="0"/>
              <a:t>08/07/2024</a:t>
            </a:fld>
            <a:endParaRPr lang="it-IT" dirty="0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AEA284FF-2557-414D-91ED-3444C78197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Titolo (inserire dal Tab Inserisci &gt; intestazione &gt; applica a tutte)</a:t>
            </a:r>
            <a:endParaRPr lang="it-IT" dirty="0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1230D9C9-61FB-4AD0-8F9F-878BA0946B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35EEA2-8D42-4D46-95A6-66E65FDC5EB1}" type="slidenum">
              <a:rPr lang="it-IT" smtClean="0"/>
              <a:pPr/>
              <a:t>21</a:t>
            </a:fld>
            <a:endParaRPr lang="it-IT"/>
          </a:p>
        </p:txBody>
      </p:sp>
      <p:sp>
        <p:nvSpPr>
          <p:cNvPr id="6" name="Segnaposto testo 5">
            <a:extLst>
              <a:ext uri="{FF2B5EF4-FFF2-40B4-BE49-F238E27FC236}">
                <a16:creationId xmlns:a16="http://schemas.microsoft.com/office/drawing/2014/main" id="{65B4D1CD-F185-455E-B1F3-9C933669C06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it-IT" dirty="0"/>
              <a:t>01.2</a:t>
            </a:r>
          </a:p>
        </p:txBody>
      </p:sp>
    </p:spTree>
    <p:extLst>
      <p:ext uri="{BB962C8B-B14F-4D97-AF65-F5344CB8AC3E}">
        <p14:creationId xmlns:p14="http://schemas.microsoft.com/office/powerpoint/2010/main" val="293228392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CBA029A5-AA56-4BF5-BB46-EF67A941EF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Title</a:t>
            </a:r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3AD0C515-DE12-4255-9844-4931242652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4DBCA5-CB66-4A2A-AFAC-426CB2659931}" type="datetime1">
              <a:rPr lang="it-IT" smtClean="0"/>
              <a:t>08/07/2024</a:t>
            </a:fld>
            <a:endParaRPr lang="it-IT" dirty="0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CFB73988-78E4-4327-AADB-8CB48EF291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Titolo (inserire dal Tab Inserisci &gt; intestazione &gt; applica a tutte)</a:t>
            </a:r>
            <a:endParaRPr lang="it-IT" dirty="0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DB230278-33E7-4CAC-BC88-8A9215AFE7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35EEA2-8D42-4D46-95A6-66E65FDC5EB1}" type="slidenum">
              <a:rPr lang="it-IT" smtClean="0"/>
              <a:pPr/>
              <a:t>22</a:t>
            </a:fld>
            <a:endParaRPr lang="it-IT"/>
          </a:p>
        </p:txBody>
      </p:sp>
      <p:sp>
        <p:nvSpPr>
          <p:cNvPr id="6" name="Segnaposto testo 5">
            <a:extLst>
              <a:ext uri="{FF2B5EF4-FFF2-40B4-BE49-F238E27FC236}">
                <a16:creationId xmlns:a16="http://schemas.microsoft.com/office/drawing/2014/main" id="{ED56311E-6CBA-4C20-9AE1-FCE2FA673CB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it-IT" dirty="0" err="1"/>
              <a:t>Lorem</a:t>
            </a:r>
            <a:r>
              <a:rPr lang="it-IT" dirty="0"/>
              <a:t> </a:t>
            </a:r>
            <a:r>
              <a:rPr lang="it-IT" dirty="0" err="1"/>
              <a:t>ipsum</a:t>
            </a:r>
            <a:r>
              <a:rPr lang="it-IT" dirty="0"/>
              <a:t> </a:t>
            </a:r>
            <a:r>
              <a:rPr lang="it-IT" dirty="0" err="1"/>
              <a:t>dolor</a:t>
            </a:r>
            <a:r>
              <a:rPr lang="it-IT" dirty="0"/>
              <a:t> </a:t>
            </a:r>
            <a:r>
              <a:rPr lang="it-IT" dirty="0" err="1"/>
              <a:t>sit</a:t>
            </a:r>
            <a:r>
              <a:rPr lang="it-IT" dirty="0"/>
              <a:t> </a:t>
            </a:r>
            <a:r>
              <a:rPr lang="it-IT" dirty="0" err="1"/>
              <a:t>amet</a:t>
            </a:r>
            <a:r>
              <a:rPr lang="it-IT" dirty="0"/>
              <a:t>, </a:t>
            </a:r>
            <a:r>
              <a:rPr lang="it-IT" dirty="0" err="1"/>
              <a:t>consectetur</a:t>
            </a:r>
            <a:r>
              <a:rPr lang="it-IT" dirty="0"/>
              <a:t> </a:t>
            </a:r>
            <a:r>
              <a:rPr lang="it-IT" dirty="0" err="1"/>
              <a:t>adipiscing</a:t>
            </a:r>
            <a:r>
              <a:rPr lang="it-IT" dirty="0"/>
              <a:t> </a:t>
            </a:r>
            <a:r>
              <a:rPr lang="it-IT" dirty="0" err="1"/>
              <a:t>elit</a:t>
            </a:r>
            <a:r>
              <a:rPr lang="it-IT" dirty="0"/>
              <a:t>, sed do </a:t>
            </a:r>
            <a:r>
              <a:rPr lang="it-IT" dirty="0" err="1"/>
              <a:t>eiusmod</a:t>
            </a:r>
            <a:r>
              <a:rPr lang="it-IT" dirty="0"/>
              <a:t> </a:t>
            </a:r>
            <a:r>
              <a:rPr lang="it-IT" dirty="0" err="1"/>
              <a:t>tempor</a:t>
            </a:r>
            <a:r>
              <a:rPr lang="it-IT" dirty="0"/>
              <a:t> </a:t>
            </a:r>
            <a:r>
              <a:rPr lang="it-IT" dirty="0" err="1"/>
              <a:t>incididunt</a:t>
            </a:r>
            <a:r>
              <a:rPr lang="it-IT" dirty="0"/>
              <a:t> ut labore et dolore magna </a:t>
            </a:r>
            <a:r>
              <a:rPr lang="it-IT" dirty="0" err="1"/>
              <a:t>aliqua</a:t>
            </a:r>
            <a:r>
              <a:rPr lang="it-IT" dirty="0"/>
              <a:t>. </a:t>
            </a:r>
          </a:p>
        </p:txBody>
      </p:sp>
      <p:sp>
        <p:nvSpPr>
          <p:cNvPr id="7" name="Segnaposto testo 6">
            <a:extLst>
              <a:ext uri="{FF2B5EF4-FFF2-40B4-BE49-F238E27FC236}">
                <a16:creationId xmlns:a16="http://schemas.microsoft.com/office/drawing/2014/main" id="{D2D0CA00-1685-45E4-B3C7-89473BCCF05C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it-IT" dirty="0" err="1"/>
              <a:t>Lorem</a:t>
            </a:r>
            <a:r>
              <a:rPr lang="it-IT" dirty="0"/>
              <a:t> </a:t>
            </a:r>
            <a:r>
              <a:rPr lang="it-IT" dirty="0" err="1"/>
              <a:t>ipsum</a:t>
            </a:r>
            <a:r>
              <a:rPr lang="it-IT" dirty="0"/>
              <a:t> </a:t>
            </a:r>
            <a:r>
              <a:rPr lang="it-IT" dirty="0" err="1"/>
              <a:t>dolor</a:t>
            </a:r>
            <a:r>
              <a:rPr lang="it-IT" dirty="0"/>
              <a:t> </a:t>
            </a:r>
            <a:r>
              <a:rPr lang="it-IT" dirty="0" err="1"/>
              <a:t>sit</a:t>
            </a:r>
            <a:r>
              <a:rPr lang="it-IT" dirty="0"/>
              <a:t> </a:t>
            </a:r>
            <a:r>
              <a:rPr lang="it-IT" dirty="0" err="1"/>
              <a:t>amet</a:t>
            </a:r>
            <a:r>
              <a:rPr lang="it-IT" dirty="0"/>
              <a:t>, </a:t>
            </a:r>
            <a:r>
              <a:rPr lang="it-IT" dirty="0" err="1"/>
              <a:t>consectetur</a:t>
            </a:r>
            <a:r>
              <a:rPr lang="it-IT" dirty="0"/>
              <a:t> </a:t>
            </a:r>
            <a:r>
              <a:rPr lang="it-IT" dirty="0" err="1"/>
              <a:t>adipiscing</a:t>
            </a:r>
            <a:r>
              <a:rPr lang="it-IT" dirty="0"/>
              <a:t> </a:t>
            </a:r>
            <a:r>
              <a:rPr lang="it-IT" dirty="0" err="1"/>
              <a:t>elit</a:t>
            </a:r>
            <a:r>
              <a:rPr lang="it-IT" dirty="0"/>
              <a:t>, sed do </a:t>
            </a:r>
            <a:r>
              <a:rPr lang="it-IT" dirty="0" err="1"/>
              <a:t>eiusmod</a:t>
            </a:r>
            <a:r>
              <a:rPr lang="it-IT" dirty="0"/>
              <a:t> </a:t>
            </a:r>
            <a:r>
              <a:rPr lang="it-IT" dirty="0" err="1"/>
              <a:t>tempor</a:t>
            </a:r>
            <a:r>
              <a:rPr lang="it-IT" dirty="0"/>
              <a:t> </a:t>
            </a:r>
            <a:r>
              <a:rPr lang="it-IT" dirty="0" err="1"/>
              <a:t>incididunt</a:t>
            </a:r>
            <a:r>
              <a:rPr lang="it-IT" dirty="0"/>
              <a:t> ut labore et dolore magna </a:t>
            </a:r>
            <a:r>
              <a:rPr lang="it-IT" dirty="0" err="1"/>
              <a:t>aliqua</a:t>
            </a:r>
            <a:r>
              <a:rPr lang="it-IT" dirty="0"/>
              <a:t>. </a:t>
            </a:r>
          </a:p>
        </p:txBody>
      </p:sp>
      <p:sp>
        <p:nvSpPr>
          <p:cNvPr id="8" name="Segnaposto testo 7">
            <a:extLst>
              <a:ext uri="{FF2B5EF4-FFF2-40B4-BE49-F238E27FC236}">
                <a16:creationId xmlns:a16="http://schemas.microsoft.com/office/drawing/2014/main" id="{2474F3F6-B275-4439-B312-A6F07DA7D5FA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it-IT" dirty="0"/>
              <a:t>Title</a:t>
            </a:r>
          </a:p>
        </p:txBody>
      </p:sp>
      <p:sp>
        <p:nvSpPr>
          <p:cNvPr id="9" name="Segnaposto testo 8">
            <a:extLst>
              <a:ext uri="{FF2B5EF4-FFF2-40B4-BE49-F238E27FC236}">
                <a16:creationId xmlns:a16="http://schemas.microsoft.com/office/drawing/2014/main" id="{9AB5BA28-3D03-4188-B7B9-4B50DE7E396F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it-IT" dirty="0"/>
              <a:t>Title</a:t>
            </a:r>
          </a:p>
        </p:txBody>
      </p:sp>
    </p:spTree>
    <p:extLst>
      <p:ext uri="{BB962C8B-B14F-4D97-AF65-F5344CB8AC3E}">
        <p14:creationId xmlns:p14="http://schemas.microsoft.com/office/powerpoint/2010/main" val="260224886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CBA029A5-AA56-4BF5-BB46-EF67A941EF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Title</a:t>
            </a:r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3AD0C515-DE12-4255-9844-4931242652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C1EAD3-2911-4712-B5DA-1BA9220F6E14}" type="datetime1">
              <a:rPr lang="it-IT" smtClean="0"/>
              <a:t>08/07/2024</a:t>
            </a:fld>
            <a:endParaRPr lang="it-IT" dirty="0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CFB73988-78E4-4327-AADB-8CB48EF291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Titolo (inserire dal Tab Inserisci &gt; intestazione &gt; applica a tutte)</a:t>
            </a:r>
            <a:endParaRPr lang="it-IT" dirty="0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DB230278-33E7-4CAC-BC88-8A9215AFE7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35EEA2-8D42-4D46-95A6-66E65FDC5EB1}" type="slidenum">
              <a:rPr lang="it-IT" smtClean="0"/>
              <a:pPr/>
              <a:t>23</a:t>
            </a:fld>
            <a:endParaRPr lang="it-IT"/>
          </a:p>
        </p:txBody>
      </p:sp>
      <p:sp>
        <p:nvSpPr>
          <p:cNvPr id="6" name="Segnaposto testo 5">
            <a:extLst>
              <a:ext uri="{FF2B5EF4-FFF2-40B4-BE49-F238E27FC236}">
                <a16:creationId xmlns:a16="http://schemas.microsoft.com/office/drawing/2014/main" id="{ED56311E-6CBA-4C20-9AE1-FCE2FA673CB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it-IT" dirty="0" err="1"/>
              <a:t>Lorem</a:t>
            </a:r>
            <a:r>
              <a:rPr lang="it-IT" dirty="0"/>
              <a:t> </a:t>
            </a:r>
            <a:r>
              <a:rPr lang="it-IT" dirty="0" err="1"/>
              <a:t>ipsum</a:t>
            </a:r>
            <a:r>
              <a:rPr lang="it-IT" dirty="0"/>
              <a:t> </a:t>
            </a:r>
            <a:r>
              <a:rPr lang="it-IT" dirty="0" err="1"/>
              <a:t>dolor</a:t>
            </a:r>
            <a:r>
              <a:rPr lang="it-IT" dirty="0"/>
              <a:t> </a:t>
            </a:r>
            <a:r>
              <a:rPr lang="it-IT" dirty="0" err="1"/>
              <a:t>sit</a:t>
            </a:r>
            <a:r>
              <a:rPr lang="it-IT" dirty="0"/>
              <a:t> </a:t>
            </a:r>
            <a:r>
              <a:rPr lang="it-IT" dirty="0" err="1"/>
              <a:t>amet</a:t>
            </a:r>
            <a:r>
              <a:rPr lang="it-IT" dirty="0"/>
              <a:t>, </a:t>
            </a:r>
            <a:r>
              <a:rPr lang="it-IT" dirty="0" err="1"/>
              <a:t>consectetur</a:t>
            </a:r>
            <a:r>
              <a:rPr lang="it-IT" dirty="0"/>
              <a:t> </a:t>
            </a:r>
            <a:r>
              <a:rPr lang="it-IT" dirty="0" err="1"/>
              <a:t>adipiscing</a:t>
            </a:r>
            <a:r>
              <a:rPr lang="it-IT" dirty="0"/>
              <a:t> </a:t>
            </a:r>
            <a:r>
              <a:rPr lang="it-IT" dirty="0" err="1"/>
              <a:t>elit</a:t>
            </a:r>
            <a:r>
              <a:rPr lang="it-IT" dirty="0"/>
              <a:t>, sed do </a:t>
            </a:r>
            <a:r>
              <a:rPr lang="it-IT" dirty="0" err="1"/>
              <a:t>eiusmod</a:t>
            </a:r>
            <a:r>
              <a:rPr lang="it-IT" dirty="0"/>
              <a:t> </a:t>
            </a:r>
            <a:r>
              <a:rPr lang="it-IT" dirty="0" err="1"/>
              <a:t>tempor</a:t>
            </a:r>
            <a:r>
              <a:rPr lang="it-IT" dirty="0"/>
              <a:t> </a:t>
            </a:r>
            <a:r>
              <a:rPr lang="it-IT" dirty="0" err="1"/>
              <a:t>incididunt</a:t>
            </a:r>
            <a:r>
              <a:rPr lang="it-IT" dirty="0"/>
              <a:t> ut labore et dolore magna </a:t>
            </a:r>
            <a:r>
              <a:rPr lang="it-IT" dirty="0" err="1"/>
              <a:t>aliqua</a:t>
            </a:r>
            <a:r>
              <a:rPr lang="it-IT" dirty="0"/>
              <a:t>. </a:t>
            </a:r>
          </a:p>
          <a:p>
            <a:endParaRPr lang="it-IT" dirty="0"/>
          </a:p>
        </p:txBody>
      </p:sp>
      <p:sp>
        <p:nvSpPr>
          <p:cNvPr id="7" name="Segnaposto testo 6">
            <a:extLst>
              <a:ext uri="{FF2B5EF4-FFF2-40B4-BE49-F238E27FC236}">
                <a16:creationId xmlns:a16="http://schemas.microsoft.com/office/drawing/2014/main" id="{D2D0CA00-1685-45E4-B3C7-89473BCCF05C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>
            <a:normAutofit/>
          </a:bodyPr>
          <a:lstStyle/>
          <a:p>
            <a:r>
              <a:rPr lang="it-IT" dirty="0"/>
              <a:t>Title</a:t>
            </a:r>
          </a:p>
        </p:txBody>
      </p:sp>
      <p:sp>
        <p:nvSpPr>
          <p:cNvPr id="8" name="Segnaposto testo 7">
            <a:extLst>
              <a:ext uri="{FF2B5EF4-FFF2-40B4-BE49-F238E27FC236}">
                <a16:creationId xmlns:a16="http://schemas.microsoft.com/office/drawing/2014/main" id="{2474F3F6-B275-4439-B312-A6F07DA7D5FA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it-IT" dirty="0" err="1"/>
              <a:t>Lorem</a:t>
            </a:r>
            <a:r>
              <a:rPr lang="it-IT" dirty="0"/>
              <a:t> </a:t>
            </a:r>
            <a:r>
              <a:rPr lang="it-IT" dirty="0" err="1"/>
              <a:t>ipsum</a:t>
            </a:r>
            <a:r>
              <a:rPr lang="it-IT" dirty="0"/>
              <a:t> </a:t>
            </a:r>
            <a:r>
              <a:rPr lang="it-IT" dirty="0" err="1"/>
              <a:t>dolor</a:t>
            </a:r>
            <a:r>
              <a:rPr lang="it-IT" dirty="0"/>
              <a:t> </a:t>
            </a:r>
            <a:r>
              <a:rPr lang="it-IT" dirty="0" err="1"/>
              <a:t>sit</a:t>
            </a:r>
            <a:r>
              <a:rPr lang="it-IT" dirty="0"/>
              <a:t> </a:t>
            </a:r>
            <a:r>
              <a:rPr lang="it-IT" dirty="0" err="1"/>
              <a:t>amet</a:t>
            </a:r>
            <a:r>
              <a:rPr lang="it-IT" dirty="0"/>
              <a:t>, </a:t>
            </a:r>
            <a:r>
              <a:rPr lang="it-IT" dirty="0" err="1"/>
              <a:t>consectetur</a:t>
            </a:r>
            <a:r>
              <a:rPr lang="it-IT" dirty="0"/>
              <a:t> </a:t>
            </a:r>
            <a:r>
              <a:rPr lang="it-IT" dirty="0" err="1"/>
              <a:t>adipiscing</a:t>
            </a:r>
            <a:r>
              <a:rPr lang="it-IT" dirty="0"/>
              <a:t> </a:t>
            </a:r>
            <a:r>
              <a:rPr lang="it-IT" dirty="0" err="1"/>
              <a:t>elit</a:t>
            </a:r>
            <a:r>
              <a:rPr lang="it-IT" dirty="0"/>
              <a:t>, sed do </a:t>
            </a:r>
            <a:r>
              <a:rPr lang="it-IT" dirty="0" err="1"/>
              <a:t>eiusmod</a:t>
            </a:r>
            <a:r>
              <a:rPr lang="it-IT" dirty="0"/>
              <a:t> </a:t>
            </a:r>
            <a:r>
              <a:rPr lang="it-IT" dirty="0" err="1"/>
              <a:t>tempor</a:t>
            </a:r>
            <a:r>
              <a:rPr lang="it-IT" dirty="0"/>
              <a:t> </a:t>
            </a:r>
            <a:r>
              <a:rPr lang="it-IT" dirty="0" err="1"/>
              <a:t>incididunt</a:t>
            </a:r>
            <a:r>
              <a:rPr lang="it-IT" dirty="0"/>
              <a:t> ut labore et dolore magna </a:t>
            </a:r>
            <a:r>
              <a:rPr lang="it-IT" dirty="0" err="1"/>
              <a:t>aliqua</a:t>
            </a:r>
            <a:r>
              <a:rPr lang="it-IT" dirty="0"/>
              <a:t>. </a:t>
            </a:r>
          </a:p>
          <a:p>
            <a:endParaRPr lang="it-IT" dirty="0"/>
          </a:p>
        </p:txBody>
      </p:sp>
      <p:sp>
        <p:nvSpPr>
          <p:cNvPr id="9" name="Segnaposto testo 8">
            <a:extLst>
              <a:ext uri="{FF2B5EF4-FFF2-40B4-BE49-F238E27FC236}">
                <a16:creationId xmlns:a16="http://schemas.microsoft.com/office/drawing/2014/main" id="{9AB5BA28-3D03-4188-B7B9-4B50DE7E396F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it-IT" dirty="0"/>
              <a:t>Title</a:t>
            </a:r>
          </a:p>
        </p:txBody>
      </p:sp>
      <p:sp>
        <p:nvSpPr>
          <p:cNvPr id="10" name="Segnaposto testo 9">
            <a:extLst>
              <a:ext uri="{FF2B5EF4-FFF2-40B4-BE49-F238E27FC236}">
                <a16:creationId xmlns:a16="http://schemas.microsoft.com/office/drawing/2014/main" id="{C411A51A-1D65-4F1E-83E6-0D8F2C324A2F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r>
              <a:rPr lang="it-IT" dirty="0" err="1"/>
              <a:t>Lorem</a:t>
            </a:r>
            <a:r>
              <a:rPr lang="it-IT" dirty="0"/>
              <a:t> </a:t>
            </a:r>
            <a:r>
              <a:rPr lang="it-IT" dirty="0" err="1"/>
              <a:t>ipsum</a:t>
            </a:r>
            <a:r>
              <a:rPr lang="it-IT" dirty="0"/>
              <a:t> </a:t>
            </a:r>
            <a:r>
              <a:rPr lang="it-IT" dirty="0" err="1"/>
              <a:t>dolor</a:t>
            </a:r>
            <a:r>
              <a:rPr lang="it-IT" dirty="0"/>
              <a:t> </a:t>
            </a:r>
            <a:r>
              <a:rPr lang="it-IT" dirty="0" err="1"/>
              <a:t>sit</a:t>
            </a:r>
            <a:r>
              <a:rPr lang="it-IT" dirty="0"/>
              <a:t> </a:t>
            </a:r>
            <a:r>
              <a:rPr lang="it-IT" dirty="0" err="1"/>
              <a:t>amet</a:t>
            </a:r>
            <a:r>
              <a:rPr lang="it-IT" dirty="0"/>
              <a:t>, </a:t>
            </a:r>
            <a:r>
              <a:rPr lang="it-IT" dirty="0" err="1"/>
              <a:t>consectetur</a:t>
            </a:r>
            <a:r>
              <a:rPr lang="it-IT" dirty="0"/>
              <a:t> </a:t>
            </a:r>
            <a:r>
              <a:rPr lang="it-IT" dirty="0" err="1"/>
              <a:t>adipiscing</a:t>
            </a:r>
            <a:r>
              <a:rPr lang="it-IT" dirty="0"/>
              <a:t> </a:t>
            </a:r>
            <a:r>
              <a:rPr lang="it-IT" dirty="0" err="1"/>
              <a:t>elit</a:t>
            </a:r>
            <a:r>
              <a:rPr lang="it-IT" dirty="0"/>
              <a:t>, sed do </a:t>
            </a:r>
            <a:r>
              <a:rPr lang="it-IT" dirty="0" err="1"/>
              <a:t>eiusmod</a:t>
            </a:r>
            <a:r>
              <a:rPr lang="it-IT" dirty="0"/>
              <a:t> </a:t>
            </a:r>
            <a:r>
              <a:rPr lang="it-IT" dirty="0" err="1"/>
              <a:t>tempor</a:t>
            </a:r>
            <a:r>
              <a:rPr lang="it-IT" dirty="0"/>
              <a:t> </a:t>
            </a:r>
            <a:r>
              <a:rPr lang="it-IT" dirty="0" err="1"/>
              <a:t>incididunt</a:t>
            </a:r>
            <a:r>
              <a:rPr lang="it-IT" dirty="0"/>
              <a:t> ut labore et dolore magna </a:t>
            </a:r>
            <a:r>
              <a:rPr lang="it-IT" dirty="0" err="1"/>
              <a:t>aliqua</a:t>
            </a:r>
            <a:r>
              <a:rPr lang="it-IT" dirty="0"/>
              <a:t>. </a:t>
            </a:r>
          </a:p>
          <a:p>
            <a:endParaRPr lang="it-IT" dirty="0"/>
          </a:p>
        </p:txBody>
      </p:sp>
      <p:sp>
        <p:nvSpPr>
          <p:cNvPr id="11" name="Segnaposto testo 10">
            <a:extLst>
              <a:ext uri="{FF2B5EF4-FFF2-40B4-BE49-F238E27FC236}">
                <a16:creationId xmlns:a16="http://schemas.microsoft.com/office/drawing/2014/main" id="{F3E97DE3-8BE0-4280-98D3-94596789EF48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r>
              <a:rPr lang="it-IT" dirty="0"/>
              <a:t>Title</a:t>
            </a:r>
          </a:p>
        </p:txBody>
      </p:sp>
    </p:spTree>
    <p:extLst>
      <p:ext uri="{BB962C8B-B14F-4D97-AF65-F5344CB8AC3E}">
        <p14:creationId xmlns:p14="http://schemas.microsoft.com/office/powerpoint/2010/main" val="77510004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CBA029A5-AA56-4BF5-BB46-EF67A941EF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Title</a:t>
            </a:r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3AD0C515-DE12-4255-9844-4931242652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746E4C-FEEA-49FC-BAEB-12415983A23F}" type="datetime1">
              <a:rPr lang="it-IT" smtClean="0"/>
              <a:t>08/07/2024</a:t>
            </a:fld>
            <a:endParaRPr lang="it-IT" dirty="0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CFB73988-78E4-4327-AADB-8CB48EF291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Titolo (inserire dal Tab Inserisci &gt; intestazione &gt; applica a tutte)</a:t>
            </a:r>
            <a:endParaRPr lang="it-IT" dirty="0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DB230278-33E7-4CAC-BC88-8A9215AFE7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35EEA2-8D42-4D46-95A6-66E65FDC5EB1}" type="slidenum">
              <a:rPr lang="it-IT" smtClean="0"/>
              <a:pPr/>
              <a:t>24</a:t>
            </a:fld>
            <a:endParaRPr lang="it-IT"/>
          </a:p>
        </p:txBody>
      </p:sp>
      <p:sp>
        <p:nvSpPr>
          <p:cNvPr id="6" name="Segnaposto testo 5">
            <a:extLst>
              <a:ext uri="{FF2B5EF4-FFF2-40B4-BE49-F238E27FC236}">
                <a16:creationId xmlns:a16="http://schemas.microsoft.com/office/drawing/2014/main" id="{ED56311E-6CBA-4C20-9AE1-FCE2FA673CB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it-IT" dirty="0" err="1"/>
              <a:t>Lorem</a:t>
            </a:r>
            <a:r>
              <a:rPr lang="it-IT" dirty="0"/>
              <a:t> </a:t>
            </a:r>
            <a:r>
              <a:rPr lang="it-IT" dirty="0" err="1"/>
              <a:t>ipsum</a:t>
            </a:r>
            <a:r>
              <a:rPr lang="it-IT" dirty="0"/>
              <a:t> </a:t>
            </a:r>
            <a:r>
              <a:rPr lang="it-IT" dirty="0" err="1"/>
              <a:t>dolor</a:t>
            </a:r>
            <a:r>
              <a:rPr lang="it-IT" dirty="0"/>
              <a:t> </a:t>
            </a:r>
            <a:r>
              <a:rPr lang="it-IT" dirty="0" err="1"/>
              <a:t>sit</a:t>
            </a:r>
            <a:r>
              <a:rPr lang="it-IT" dirty="0"/>
              <a:t> </a:t>
            </a:r>
            <a:r>
              <a:rPr lang="it-IT" dirty="0" err="1"/>
              <a:t>amet</a:t>
            </a:r>
            <a:r>
              <a:rPr lang="it-IT" dirty="0"/>
              <a:t>, </a:t>
            </a:r>
            <a:r>
              <a:rPr lang="it-IT" dirty="0" err="1"/>
              <a:t>consectetur</a:t>
            </a:r>
            <a:r>
              <a:rPr lang="it-IT" dirty="0"/>
              <a:t> </a:t>
            </a:r>
            <a:r>
              <a:rPr lang="it-IT" dirty="0" err="1"/>
              <a:t>adipiscing</a:t>
            </a:r>
            <a:r>
              <a:rPr lang="it-IT" dirty="0"/>
              <a:t> </a:t>
            </a:r>
            <a:r>
              <a:rPr lang="it-IT" dirty="0" err="1"/>
              <a:t>elit</a:t>
            </a:r>
            <a:r>
              <a:rPr lang="it-IT" dirty="0"/>
              <a:t>, sed do </a:t>
            </a:r>
            <a:r>
              <a:rPr lang="it-IT" dirty="0" err="1"/>
              <a:t>eiusmod</a:t>
            </a:r>
            <a:r>
              <a:rPr lang="it-IT" dirty="0"/>
              <a:t> </a:t>
            </a:r>
            <a:r>
              <a:rPr lang="it-IT" dirty="0" err="1"/>
              <a:t>tempor</a:t>
            </a:r>
            <a:r>
              <a:rPr lang="it-IT" dirty="0"/>
              <a:t> </a:t>
            </a:r>
            <a:r>
              <a:rPr lang="it-IT" dirty="0" err="1"/>
              <a:t>incididunt</a:t>
            </a:r>
            <a:r>
              <a:rPr lang="it-IT" dirty="0"/>
              <a:t> ut labore et dolore magna </a:t>
            </a:r>
            <a:r>
              <a:rPr lang="it-IT" dirty="0" err="1"/>
              <a:t>aliqua</a:t>
            </a:r>
            <a:r>
              <a:rPr lang="it-IT" dirty="0"/>
              <a:t>. </a:t>
            </a:r>
          </a:p>
          <a:p>
            <a:endParaRPr lang="it-IT" dirty="0"/>
          </a:p>
        </p:txBody>
      </p:sp>
      <p:sp>
        <p:nvSpPr>
          <p:cNvPr id="7" name="Segnaposto testo 6">
            <a:extLst>
              <a:ext uri="{FF2B5EF4-FFF2-40B4-BE49-F238E27FC236}">
                <a16:creationId xmlns:a16="http://schemas.microsoft.com/office/drawing/2014/main" id="{D2D0CA00-1685-45E4-B3C7-89473BCCF05C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>
            <a:normAutofit/>
          </a:bodyPr>
          <a:lstStyle/>
          <a:p>
            <a:r>
              <a:rPr lang="it-IT" dirty="0"/>
              <a:t>Title</a:t>
            </a:r>
          </a:p>
        </p:txBody>
      </p:sp>
      <p:sp>
        <p:nvSpPr>
          <p:cNvPr id="8" name="Segnaposto testo 7">
            <a:extLst>
              <a:ext uri="{FF2B5EF4-FFF2-40B4-BE49-F238E27FC236}">
                <a16:creationId xmlns:a16="http://schemas.microsoft.com/office/drawing/2014/main" id="{2474F3F6-B275-4439-B312-A6F07DA7D5FA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it-IT" dirty="0" err="1"/>
              <a:t>Lorem</a:t>
            </a:r>
            <a:r>
              <a:rPr lang="it-IT" dirty="0"/>
              <a:t> </a:t>
            </a:r>
            <a:r>
              <a:rPr lang="it-IT" dirty="0" err="1"/>
              <a:t>ipsum</a:t>
            </a:r>
            <a:r>
              <a:rPr lang="it-IT" dirty="0"/>
              <a:t> </a:t>
            </a:r>
            <a:r>
              <a:rPr lang="it-IT" dirty="0" err="1"/>
              <a:t>dolor</a:t>
            </a:r>
            <a:r>
              <a:rPr lang="it-IT" dirty="0"/>
              <a:t> </a:t>
            </a:r>
            <a:r>
              <a:rPr lang="it-IT" dirty="0" err="1"/>
              <a:t>sit</a:t>
            </a:r>
            <a:r>
              <a:rPr lang="it-IT" dirty="0"/>
              <a:t> </a:t>
            </a:r>
            <a:r>
              <a:rPr lang="it-IT" dirty="0" err="1"/>
              <a:t>amet</a:t>
            </a:r>
            <a:r>
              <a:rPr lang="it-IT" dirty="0"/>
              <a:t>, </a:t>
            </a:r>
            <a:r>
              <a:rPr lang="it-IT" dirty="0" err="1"/>
              <a:t>consectetur</a:t>
            </a:r>
            <a:r>
              <a:rPr lang="it-IT" dirty="0"/>
              <a:t> </a:t>
            </a:r>
            <a:r>
              <a:rPr lang="it-IT" dirty="0" err="1"/>
              <a:t>adipiscing</a:t>
            </a:r>
            <a:r>
              <a:rPr lang="it-IT" dirty="0"/>
              <a:t> </a:t>
            </a:r>
            <a:r>
              <a:rPr lang="it-IT" dirty="0" err="1"/>
              <a:t>elit</a:t>
            </a:r>
            <a:r>
              <a:rPr lang="it-IT" dirty="0"/>
              <a:t>, sed do </a:t>
            </a:r>
            <a:r>
              <a:rPr lang="it-IT" dirty="0" err="1"/>
              <a:t>eiusmod</a:t>
            </a:r>
            <a:r>
              <a:rPr lang="it-IT" dirty="0"/>
              <a:t> </a:t>
            </a:r>
            <a:r>
              <a:rPr lang="it-IT" dirty="0" err="1"/>
              <a:t>tempor</a:t>
            </a:r>
            <a:r>
              <a:rPr lang="it-IT" dirty="0"/>
              <a:t> </a:t>
            </a:r>
            <a:r>
              <a:rPr lang="it-IT" dirty="0" err="1"/>
              <a:t>incididunt</a:t>
            </a:r>
            <a:r>
              <a:rPr lang="it-IT" dirty="0"/>
              <a:t> ut labore et dolore magna </a:t>
            </a:r>
            <a:r>
              <a:rPr lang="it-IT" dirty="0" err="1"/>
              <a:t>aliqua</a:t>
            </a:r>
            <a:r>
              <a:rPr lang="it-IT" dirty="0"/>
              <a:t>. </a:t>
            </a:r>
          </a:p>
          <a:p>
            <a:endParaRPr lang="it-IT" dirty="0"/>
          </a:p>
        </p:txBody>
      </p:sp>
      <p:sp>
        <p:nvSpPr>
          <p:cNvPr id="9" name="Segnaposto testo 8">
            <a:extLst>
              <a:ext uri="{FF2B5EF4-FFF2-40B4-BE49-F238E27FC236}">
                <a16:creationId xmlns:a16="http://schemas.microsoft.com/office/drawing/2014/main" id="{9AB5BA28-3D03-4188-B7B9-4B50DE7E396F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it-IT" dirty="0"/>
              <a:t>Title</a:t>
            </a:r>
          </a:p>
        </p:txBody>
      </p:sp>
      <p:sp>
        <p:nvSpPr>
          <p:cNvPr id="10" name="Segnaposto testo 9">
            <a:extLst>
              <a:ext uri="{FF2B5EF4-FFF2-40B4-BE49-F238E27FC236}">
                <a16:creationId xmlns:a16="http://schemas.microsoft.com/office/drawing/2014/main" id="{C411A51A-1D65-4F1E-83E6-0D8F2C324A2F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r>
              <a:rPr lang="it-IT" dirty="0" err="1"/>
              <a:t>Lorem</a:t>
            </a:r>
            <a:r>
              <a:rPr lang="it-IT" dirty="0"/>
              <a:t> </a:t>
            </a:r>
            <a:r>
              <a:rPr lang="it-IT" dirty="0" err="1"/>
              <a:t>ipsum</a:t>
            </a:r>
            <a:r>
              <a:rPr lang="it-IT" dirty="0"/>
              <a:t> </a:t>
            </a:r>
            <a:r>
              <a:rPr lang="it-IT" dirty="0" err="1"/>
              <a:t>dolor</a:t>
            </a:r>
            <a:r>
              <a:rPr lang="it-IT" dirty="0"/>
              <a:t> </a:t>
            </a:r>
            <a:r>
              <a:rPr lang="it-IT" dirty="0" err="1"/>
              <a:t>sit</a:t>
            </a:r>
            <a:r>
              <a:rPr lang="it-IT" dirty="0"/>
              <a:t> </a:t>
            </a:r>
            <a:r>
              <a:rPr lang="it-IT" dirty="0" err="1"/>
              <a:t>amet</a:t>
            </a:r>
            <a:r>
              <a:rPr lang="it-IT" dirty="0"/>
              <a:t>, </a:t>
            </a:r>
            <a:r>
              <a:rPr lang="it-IT" dirty="0" err="1"/>
              <a:t>consectetur</a:t>
            </a:r>
            <a:r>
              <a:rPr lang="it-IT" dirty="0"/>
              <a:t> </a:t>
            </a:r>
            <a:r>
              <a:rPr lang="it-IT" dirty="0" err="1"/>
              <a:t>adipiscing</a:t>
            </a:r>
            <a:r>
              <a:rPr lang="it-IT" dirty="0"/>
              <a:t> </a:t>
            </a:r>
            <a:r>
              <a:rPr lang="it-IT" dirty="0" err="1"/>
              <a:t>elit</a:t>
            </a:r>
            <a:r>
              <a:rPr lang="it-IT" dirty="0"/>
              <a:t>, sed do </a:t>
            </a:r>
            <a:r>
              <a:rPr lang="it-IT" dirty="0" err="1"/>
              <a:t>eiusmod</a:t>
            </a:r>
            <a:r>
              <a:rPr lang="it-IT" dirty="0"/>
              <a:t> </a:t>
            </a:r>
            <a:r>
              <a:rPr lang="it-IT" dirty="0" err="1"/>
              <a:t>tempor</a:t>
            </a:r>
            <a:r>
              <a:rPr lang="it-IT" dirty="0"/>
              <a:t> </a:t>
            </a:r>
            <a:r>
              <a:rPr lang="it-IT" dirty="0" err="1"/>
              <a:t>incididunt</a:t>
            </a:r>
            <a:r>
              <a:rPr lang="it-IT" dirty="0"/>
              <a:t> ut labore et dolore magna </a:t>
            </a:r>
            <a:r>
              <a:rPr lang="it-IT" dirty="0" err="1"/>
              <a:t>aliqua</a:t>
            </a:r>
            <a:r>
              <a:rPr lang="it-IT" dirty="0"/>
              <a:t>. </a:t>
            </a:r>
          </a:p>
          <a:p>
            <a:endParaRPr lang="it-IT" dirty="0"/>
          </a:p>
        </p:txBody>
      </p:sp>
      <p:sp>
        <p:nvSpPr>
          <p:cNvPr id="11" name="Segnaposto testo 10">
            <a:extLst>
              <a:ext uri="{FF2B5EF4-FFF2-40B4-BE49-F238E27FC236}">
                <a16:creationId xmlns:a16="http://schemas.microsoft.com/office/drawing/2014/main" id="{F3E97DE3-8BE0-4280-98D3-94596789EF48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r>
              <a:rPr lang="it-IT" dirty="0"/>
              <a:t>Title</a:t>
            </a:r>
          </a:p>
        </p:txBody>
      </p:sp>
      <p:sp>
        <p:nvSpPr>
          <p:cNvPr id="12" name="Segnaposto testo 11">
            <a:extLst>
              <a:ext uri="{FF2B5EF4-FFF2-40B4-BE49-F238E27FC236}">
                <a16:creationId xmlns:a16="http://schemas.microsoft.com/office/drawing/2014/main" id="{59C39954-EA2A-4254-BE29-0810965A03A8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it-IT" dirty="0" err="1"/>
              <a:t>Lorem</a:t>
            </a:r>
            <a:r>
              <a:rPr lang="it-IT" dirty="0"/>
              <a:t> </a:t>
            </a:r>
            <a:r>
              <a:rPr lang="it-IT" dirty="0" err="1"/>
              <a:t>ipsum</a:t>
            </a:r>
            <a:r>
              <a:rPr lang="it-IT" dirty="0"/>
              <a:t> </a:t>
            </a:r>
            <a:r>
              <a:rPr lang="it-IT" dirty="0" err="1"/>
              <a:t>dolor</a:t>
            </a:r>
            <a:r>
              <a:rPr lang="it-IT" dirty="0"/>
              <a:t> </a:t>
            </a:r>
            <a:r>
              <a:rPr lang="it-IT" dirty="0" err="1"/>
              <a:t>sit</a:t>
            </a:r>
            <a:r>
              <a:rPr lang="it-IT" dirty="0"/>
              <a:t> </a:t>
            </a:r>
            <a:r>
              <a:rPr lang="it-IT" dirty="0" err="1"/>
              <a:t>amet</a:t>
            </a:r>
            <a:r>
              <a:rPr lang="it-IT" dirty="0"/>
              <a:t>, </a:t>
            </a:r>
            <a:r>
              <a:rPr lang="it-IT" dirty="0" err="1"/>
              <a:t>consectetur</a:t>
            </a:r>
            <a:r>
              <a:rPr lang="it-IT" dirty="0"/>
              <a:t> </a:t>
            </a:r>
            <a:r>
              <a:rPr lang="it-IT" dirty="0" err="1"/>
              <a:t>adipiscing</a:t>
            </a:r>
            <a:r>
              <a:rPr lang="it-IT" dirty="0"/>
              <a:t> </a:t>
            </a:r>
            <a:r>
              <a:rPr lang="it-IT" dirty="0" err="1"/>
              <a:t>elit</a:t>
            </a:r>
            <a:r>
              <a:rPr lang="it-IT" dirty="0"/>
              <a:t>, sed do </a:t>
            </a:r>
            <a:r>
              <a:rPr lang="it-IT" dirty="0" err="1"/>
              <a:t>eiusmod</a:t>
            </a:r>
            <a:r>
              <a:rPr lang="it-IT" dirty="0"/>
              <a:t> </a:t>
            </a:r>
            <a:r>
              <a:rPr lang="it-IT" dirty="0" err="1"/>
              <a:t>tempor</a:t>
            </a:r>
            <a:r>
              <a:rPr lang="it-IT" dirty="0"/>
              <a:t> </a:t>
            </a:r>
            <a:r>
              <a:rPr lang="it-IT" dirty="0" err="1"/>
              <a:t>incididunt</a:t>
            </a:r>
            <a:r>
              <a:rPr lang="it-IT" dirty="0"/>
              <a:t> ut labore et dolore magna </a:t>
            </a:r>
            <a:r>
              <a:rPr lang="it-IT" dirty="0" err="1"/>
              <a:t>aliqua</a:t>
            </a:r>
            <a:r>
              <a:rPr lang="it-IT" dirty="0"/>
              <a:t>. </a:t>
            </a:r>
          </a:p>
          <a:p>
            <a:endParaRPr lang="it-IT" dirty="0"/>
          </a:p>
          <a:p>
            <a:endParaRPr lang="it-IT" dirty="0"/>
          </a:p>
        </p:txBody>
      </p:sp>
      <p:sp>
        <p:nvSpPr>
          <p:cNvPr id="13" name="Segnaposto testo 12">
            <a:extLst>
              <a:ext uri="{FF2B5EF4-FFF2-40B4-BE49-F238E27FC236}">
                <a16:creationId xmlns:a16="http://schemas.microsoft.com/office/drawing/2014/main" id="{606EC75C-1EEB-49C6-A710-0ABABA36B2E7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r>
              <a:rPr lang="it-IT" dirty="0"/>
              <a:t>Title</a:t>
            </a:r>
          </a:p>
        </p:txBody>
      </p:sp>
      <p:sp>
        <p:nvSpPr>
          <p:cNvPr id="14" name="Segnaposto testo 6">
            <a:extLst>
              <a:ext uri="{FF2B5EF4-FFF2-40B4-BE49-F238E27FC236}">
                <a16:creationId xmlns:a16="http://schemas.microsoft.com/office/drawing/2014/main" id="{933608BD-234C-46E6-9E2E-BB49C4702D45}"/>
              </a:ext>
            </a:extLst>
          </p:cNvPr>
          <p:cNvSpPr txBox="1">
            <a:spLocks/>
          </p:cNvSpPr>
          <p:nvPr/>
        </p:nvSpPr>
        <p:spPr>
          <a:xfrm>
            <a:off x="568643" y="4920046"/>
            <a:ext cx="2503514" cy="441325"/>
          </a:xfrm>
          <a:prstGeom prst="rect">
            <a:avLst/>
          </a:prstGeom>
        </p:spPr>
        <p:txBody>
          <a:bodyPr vert="horz" lIns="0" tIns="0" rIns="0" bIns="0" rtlCol="0" anchor="b">
            <a:noAutofit/>
          </a:bodyPr>
          <a:lstStyle>
            <a:lvl1pPr marL="0" indent="0" algn="l" defTabSz="914400" rtl="0" eaLnBrk="1" latinLnBrk="0" hangingPunct="1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  <a:defRPr lang="it-IT" sz="1400" b="1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lang="it-IT" sz="1600" b="1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lang="it-IT" sz="1600" b="1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lang="it-IT" sz="1600" b="1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lang="it-IT" sz="1600" b="1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it-IT" sz="4400" dirty="0">
                <a:solidFill>
                  <a:schemeClr val="accent1"/>
                </a:solidFill>
              </a:rPr>
              <a:t>00%</a:t>
            </a:r>
          </a:p>
        </p:txBody>
      </p:sp>
      <p:sp>
        <p:nvSpPr>
          <p:cNvPr id="15" name="Segnaposto testo 8">
            <a:extLst>
              <a:ext uri="{FF2B5EF4-FFF2-40B4-BE49-F238E27FC236}">
                <a16:creationId xmlns:a16="http://schemas.microsoft.com/office/drawing/2014/main" id="{07C2EAF6-63C6-49CB-99EE-2E66E225E415}"/>
              </a:ext>
            </a:extLst>
          </p:cNvPr>
          <p:cNvSpPr txBox="1">
            <a:spLocks/>
          </p:cNvSpPr>
          <p:nvPr/>
        </p:nvSpPr>
        <p:spPr>
          <a:xfrm>
            <a:off x="3414584" y="4920046"/>
            <a:ext cx="2503514" cy="441325"/>
          </a:xfrm>
          <a:prstGeom prst="rect">
            <a:avLst/>
          </a:prstGeom>
        </p:spPr>
        <p:txBody>
          <a:bodyPr vert="horz" lIns="0" tIns="0" rIns="0" bIns="0" rtlCol="0" anchor="b">
            <a:noAutofit/>
          </a:bodyPr>
          <a:lstStyle>
            <a:lvl1pPr marL="0" indent="0" algn="l" defTabSz="914400" rtl="0" eaLnBrk="1" latinLnBrk="0" hangingPunct="1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  <a:defRPr lang="it-IT" sz="1400" b="1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lang="it-IT" sz="1600" b="1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lang="it-IT" sz="1600" b="1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lang="it-IT" sz="1600" b="1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lang="it-IT" sz="1600" b="1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it-IT" sz="4400" dirty="0">
                <a:solidFill>
                  <a:schemeClr val="accent1"/>
                </a:solidFill>
              </a:rPr>
              <a:t>123,4</a:t>
            </a:r>
          </a:p>
        </p:txBody>
      </p:sp>
      <p:sp>
        <p:nvSpPr>
          <p:cNvPr id="16" name="Segnaposto testo 10">
            <a:extLst>
              <a:ext uri="{FF2B5EF4-FFF2-40B4-BE49-F238E27FC236}">
                <a16:creationId xmlns:a16="http://schemas.microsoft.com/office/drawing/2014/main" id="{BB40F14E-36E6-4749-9130-A155F8BE3D0E}"/>
              </a:ext>
            </a:extLst>
          </p:cNvPr>
          <p:cNvSpPr txBox="1">
            <a:spLocks/>
          </p:cNvSpPr>
          <p:nvPr/>
        </p:nvSpPr>
        <p:spPr>
          <a:xfrm>
            <a:off x="6250252" y="4920046"/>
            <a:ext cx="2503514" cy="441325"/>
          </a:xfrm>
          <a:prstGeom prst="rect">
            <a:avLst/>
          </a:prstGeom>
        </p:spPr>
        <p:txBody>
          <a:bodyPr vert="horz" lIns="0" tIns="0" rIns="0" bIns="0" rtlCol="0" anchor="b">
            <a:noAutofit/>
          </a:bodyPr>
          <a:lstStyle>
            <a:lvl1pPr marL="0" indent="0" algn="l" defTabSz="914400" rtl="0" eaLnBrk="1" latinLnBrk="0" hangingPunct="1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  <a:defRPr lang="it-IT" sz="1400" b="1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lang="it-IT" sz="1600" b="1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lang="it-IT" sz="1600" b="1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lang="it-IT" sz="1600" b="1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lang="it-IT" sz="1600" b="1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it-IT" sz="4400" dirty="0">
                <a:solidFill>
                  <a:schemeClr val="accent1"/>
                </a:solidFill>
              </a:rPr>
              <a:t>567</a:t>
            </a:r>
            <a:r>
              <a:rPr lang="it-IT" sz="4000" dirty="0">
                <a:solidFill>
                  <a:schemeClr val="accent1"/>
                </a:solidFill>
              </a:rPr>
              <a:t>mln</a:t>
            </a:r>
          </a:p>
        </p:txBody>
      </p:sp>
      <p:sp>
        <p:nvSpPr>
          <p:cNvPr id="17" name="Segnaposto testo 12">
            <a:extLst>
              <a:ext uri="{FF2B5EF4-FFF2-40B4-BE49-F238E27FC236}">
                <a16:creationId xmlns:a16="http://schemas.microsoft.com/office/drawing/2014/main" id="{6FD20D75-209B-4176-9146-D7D0280D7AB5}"/>
              </a:ext>
            </a:extLst>
          </p:cNvPr>
          <p:cNvSpPr txBox="1">
            <a:spLocks/>
          </p:cNvSpPr>
          <p:nvPr/>
        </p:nvSpPr>
        <p:spPr>
          <a:xfrm>
            <a:off x="9157839" y="4920046"/>
            <a:ext cx="2503514" cy="441325"/>
          </a:xfrm>
          <a:prstGeom prst="rect">
            <a:avLst/>
          </a:prstGeom>
        </p:spPr>
        <p:txBody>
          <a:bodyPr vert="horz" lIns="0" tIns="0" rIns="0" bIns="0" rtlCol="0" anchor="b">
            <a:noAutofit/>
          </a:bodyPr>
          <a:lstStyle>
            <a:lvl1pPr marL="0" indent="0" algn="l" defTabSz="914400" rtl="0" eaLnBrk="1" latinLnBrk="0" hangingPunct="1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  <a:defRPr lang="it-IT" sz="1400" b="1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lang="it-IT" sz="1600" b="1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lang="it-IT" sz="1600" b="1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lang="it-IT" sz="1600" b="1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lang="it-IT" sz="1600" b="1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it-IT" sz="4400" dirty="0">
                <a:solidFill>
                  <a:schemeClr val="accent1"/>
                </a:solidFill>
              </a:rPr>
              <a:t>8.910</a:t>
            </a:r>
          </a:p>
        </p:txBody>
      </p:sp>
      <p:sp>
        <p:nvSpPr>
          <p:cNvPr id="18" name="Segnaposto testo 5">
            <a:extLst>
              <a:ext uri="{FF2B5EF4-FFF2-40B4-BE49-F238E27FC236}">
                <a16:creationId xmlns:a16="http://schemas.microsoft.com/office/drawing/2014/main" id="{31A4AC16-B715-4DBC-9E40-94602B0EEFB6}"/>
              </a:ext>
            </a:extLst>
          </p:cNvPr>
          <p:cNvSpPr txBox="1">
            <a:spLocks/>
          </p:cNvSpPr>
          <p:nvPr/>
        </p:nvSpPr>
        <p:spPr>
          <a:xfrm>
            <a:off x="568620" y="5451508"/>
            <a:ext cx="2503621" cy="441325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>
            <a:lvl1pPr marL="0" indent="0" algn="l" defTabSz="914400" rtl="0" eaLnBrk="1" latinLnBrk="0" hangingPunct="1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  <a:defRPr lang="it-IT"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lang="it-IT"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lang="it-IT"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lang="it-IT"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lang="it-IT"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it-IT" sz="1600" dirty="0" err="1"/>
              <a:t>Lorem</a:t>
            </a:r>
            <a:r>
              <a:rPr lang="it-IT" sz="1600" dirty="0"/>
              <a:t> </a:t>
            </a:r>
            <a:r>
              <a:rPr lang="it-IT" sz="1600" dirty="0" err="1"/>
              <a:t>ipsum</a:t>
            </a:r>
            <a:endParaRPr lang="it-IT" sz="1600" dirty="0"/>
          </a:p>
          <a:p>
            <a:pPr algn="ctr"/>
            <a:endParaRPr lang="it-IT" sz="1600" dirty="0"/>
          </a:p>
        </p:txBody>
      </p:sp>
      <p:sp>
        <p:nvSpPr>
          <p:cNvPr id="19" name="Segnaposto testo 7">
            <a:extLst>
              <a:ext uri="{FF2B5EF4-FFF2-40B4-BE49-F238E27FC236}">
                <a16:creationId xmlns:a16="http://schemas.microsoft.com/office/drawing/2014/main" id="{5DB17FA4-8550-499C-98A8-CDD629CC2B2D}"/>
              </a:ext>
            </a:extLst>
          </p:cNvPr>
          <p:cNvSpPr txBox="1">
            <a:spLocks/>
          </p:cNvSpPr>
          <p:nvPr/>
        </p:nvSpPr>
        <p:spPr>
          <a:xfrm>
            <a:off x="3414561" y="5451508"/>
            <a:ext cx="2503621" cy="441325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>
            <a:lvl1pPr marL="0" indent="0" algn="l" defTabSz="914400" rtl="0" eaLnBrk="1" latinLnBrk="0" hangingPunct="1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  <a:defRPr lang="it-IT"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lang="it-IT"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lang="it-IT"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lang="it-IT"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lang="it-IT"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it-IT" sz="1600" dirty="0" err="1"/>
              <a:t>Lorem</a:t>
            </a:r>
            <a:r>
              <a:rPr lang="it-IT" sz="1600" dirty="0"/>
              <a:t> </a:t>
            </a:r>
            <a:r>
              <a:rPr lang="it-IT" sz="1600" dirty="0" err="1"/>
              <a:t>ipsum</a:t>
            </a:r>
            <a:endParaRPr lang="it-IT" sz="1600" dirty="0"/>
          </a:p>
          <a:p>
            <a:pPr algn="ctr"/>
            <a:endParaRPr lang="it-IT" sz="1600" dirty="0"/>
          </a:p>
        </p:txBody>
      </p:sp>
      <p:sp>
        <p:nvSpPr>
          <p:cNvPr id="20" name="Segnaposto testo 9">
            <a:extLst>
              <a:ext uri="{FF2B5EF4-FFF2-40B4-BE49-F238E27FC236}">
                <a16:creationId xmlns:a16="http://schemas.microsoft.com/office/drawing/2014/main" id="{5625A465-EFD0-4DF9-BE1C-7DD2F8D90F2A}"/>
              </a:ext>
            </a:extLst>
          </p:cNvPr>
          <p:cNvSpPr txBox="1">
            <a:spLocks/>
          </p:cNvSpPr>
          <p:nvPr/>
        </p:nvSpPr>
        <p:spPr>
          <a:xfrm>
            <a:off x="6250229" y="5451508"/>
            <a:ext cx="2503621" cy="441325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>
            <a:lvl1pPr marL="0" indent="0" algn="l" defTabSz="914400" rtl="0" eaLnBrk="1" latinLnBrk="0" hangingPunct="1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  <a:defRPr lang="it-IT"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lang="it-IT"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lang="it-IT"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lang="it-IT"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lang="it-IT"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it-IT" sz="1600" dirty="0" err="1"/>
              <a:t>Lorem</a:t>
            </a:r>
            <a:r>
              <a:rPr lang="it-IT" sz="1600" dirty="0"/>
              <a:t> </a:t>
            </a:r>
            <a:r>
              <a:rPr lang="it-IT" sz="1600" dirty="0" err="1"/>
              <a:t>ipsum</a:t>
            </a:r>
            <a:endParaRPr lang="it-IT" sz="1600" dirty="0"/>
          </a:p>
          <a:p>
            <a:pPr algn="ctr"/>
            <a:endParaRPr lang="it-IT" sz="1600" dirty="0"/>
          </a:p>
        </p:txBody>
      </p:sp>
      <p:sp>
        <p:nvSpPr>
          <p:cNvPr id="21" name="Segnaposto testo 11">
            <a:extLst>
              <a:ext uri="{FF2B5EF4-FFF2-40B4-BE49-F238E27FC236}">
                <a16:creationId xmlns:a16="http://schemas.microsoft.com/office/drawing/2014/main" id="{DA8E7212-C34D-48DE-899D-E61DFCDDD913}"/>
              </a:ext>
            </a:extLst>
          </p:cNvPr>
          <p:cNvSpPr txBox="1">
            <a:spLocks/>
          </p:cNvSpPr>
          <p:nvPr/>
        </p:nvSpPr>
        <p:spPr>
          <a:xfrm>
            <a:off x="9157816" y="5451508"/>
            <a:ext cx="2503621" cy="441325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>
            <a:lvl1pPr marL="0" indent="0" algn="l" defTabSz="914400" rtl="0" eaLnBrk="1" latinLnBrk="0" hangingPunct="1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  <a:defRPr lang="it-IT"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lang="it-IT"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lang="it-IT"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lang="it-IT"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lang="it-IT"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it-IT" sz="1600" dirty="0" err="1"/>
              <a:t>Lorem</a:t>
            </a:r>
            <a:r>
              <a:rPr lang="it-IT" sz="1600" dirty="0"/>
              <a:t> </a:t>
            </a:r>
            <a:r>
              <a:rPr lang="it-IT" sz="1600" dirty="0" err="1"/>
              <a:t>ipsum</a:t>
            </a:r>
            <a:endParaRPr lang="it-IT" sz="1600" dirty="0"/>
          </a:p>
        </p:txBody>
      </p:sp>
    </p:spTree>
    <p:extLst>
      <p:ext uri="{BB962C8B-B14F-4D97-AF65-F5344CB8AC3E}">
        <p14:creationId xmlns:p14="http://schemas.microsoft.com/office/powerpoint/2010/main" val="415394713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463A8D85-B6B6-48CB-B3ED-537C4F1751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/>
              <a:t>Lorem</a:t>
            </a:r>
            <a:r>
              <a:rPr lang="it-IT" dirty="0"/>
              <a:t> </a:t>
            </a:r>
            <a:r>
              <a:rPr lang="it-IT" dirty="0" err="1"/>
              <a:t>ipsum</a:t>
            </a:r>
            <a:r>
              <a:rPr lang="it-IT" dirty="0"/>
              <a:t> </a:t>
            </a:r>
            <a:r>
              <a:rPr lang="it-IT" dirty="0" err="1"/>
              <a:t>sit</a:t>
            </a:r>
            <a:r>
              <a:rPr lang="it-IT" dirty="0"/>
              <a:t> </a:t>
            </a:r>
            <a:r>
              <a:rPr lang="it-IT" dirty="0" err="1"/>
              <a:t>dolor</a:t>
            </a:r>
            <a:r>
              <a:rPr lang="it-IT" dirty="0"/>
              <a:t> </a:t>
            </a:r>
            <a:r>
              <a:rPr lang="it-IT" dirty="0" err="1"/>
              <a:t>amet</a:t>
            </a:r>
            <a:endParaRPr lang="it-IT" dirty="0"/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E67F664C-D90C-4B92-B858-F70AAEB622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F3A8DF-FDA9-4B61-96E2-37E2734F2635}" type="datetime1">
              <a:rPr lang="it-IT" smtClean="0"/>
              <a:t>08/07/2024</a:t>
            </a:fld>
            <a:endParaRPr lang="it-IT" dirty="0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EDD3E0E3-A868-4089-8C28-6190B93478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Titolo (inserire dal Tab Inserisci &gt; intestazione &gt; applica a tutte)</a:t>
            </a:r>
            <a:endParaRPr lang="it-IT" dirty="0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2A2BBF6F-2614-41BB-BD60-265F194744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35EEA2-8D42-4D46-95A6-66E65FDC5EB1}" type="slidenum">
              <a:rPr lang="it-IT" smtClean="0"/>
              <a:pPr/>
              <a:t>25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49033654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mmagine 9">
            <a:extLst>
              <a:ext uri="{FF2B5EF4-FFF2-40B4-BE49-F238E27FC236}">
                <a16:creationId xmlns:a16="http://schemas.microsoft.com/office/drawing/2014/main" id="{3C5C5A61-26EA-4F1E-8FF5-9D0F1FD84783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2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14507" b="14507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Titolo 5">
            <a:extLst>
              <a:ext uri="{FF2B5EF4-FFF2-40B4-BE49-F238E27FC236}">
                <a16:creationId xmlns:a16="http://schemas.microsoft.com/office/drawing/2014/main" id="{D8C19788-EF51-45C0-82E1-9F4E02ACA3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/>
              <a:t>Lorem</a:t>
            </a:r>
            <a:r>
              <a:rPr lang="it-IT" dirty="0"/>
              <a:t> </a:t>
            </a:r>
            <a:r>
              <a:rPr lang="it-IT" dirty="0" err="1"/>
              <a:t>ipsum</a:t>
            </a:r>
            <a:r>
              <a:rPr lang="it-IT" dirty="0"/>
              <a:t> quare id </a:t>
            </a:r>
            <a:r>
              <a:rPr lang="it-IT" dirty="0" err="1"/>
              <a:t>faciam</a:t>
            </a:r>
            <a:br>
              <a:rPr lang="it-IT" dirty="0"/>
            </a:br>
            <a:r>
              <a:rPr lang="it-IT" dirty="0" err="1"/>
              <a:t>fortasse</a:t>
            </a:r>
            <a:r>
              <a:rPr lang="it-IT" dirty="0"/>
              <a:t> </a:t>
            </a:r>
            <a:r>
              <a:rPr lang="it-IT" dirty="0" err="1"/>
              <a:t>requiris</a:t>
            </a:r>
            <a:endParaRPr lang="it-IT" dirty="0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91ED8DE6-1EAD-4D0F-B256-EF82E9064F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35EEA2-8D42-4D46-95A6-66E65FDC5EB1}" type="slidenum">
              <a:rPr lang="it-IT" smtClean="0"/>
              <a:pPr/>
              <a:t>26</a:t>
            </a:fld>
            <a:endParaRPr lang="it-IT"/>
          </a:p>
        </p:txBody>
      </p:sp>
      <p:sp>
        <p:nvSpPr>
          <p:cNvPr id="7" name="Segnaposto testo 6">
            <a:extLst>
              <a:ext uri="{FF2B5EF4-FFF2-40B4-BE49-F238E27FC236}">
                <a16:creationId xmlns:a16="http://schemas.microsoft.com/office/drawing/2014/main" id="{9C0B3233-59E0-4E29-8E18-88ADAC283C6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it-IT" dirty="0"/>
              <a:t>Mario Rossi</a:t>
            </a:r>
          </a:p>
        </p:txBody>
      </p:sp>
    </p:spTree>
    <p:extLst>
      <p:ext uri="{BB962C8B-B14F-4D97-AF65-F5344CB8AC3E}">
        <p14:creationId xmlns:p14="http://schemas.microsoft.com/office/powerpoint/2010/main" val="118929892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ACAE4F85-264B-4566-A95C-D1FD7A57AA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Grazie per l’attenzione</a:t>
            </a:r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8D797D0E-5ECA-4024-80FB-841635BFC6C1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10814538" y="39688"/>
            <a:ext cx="1042500" cy="365125"/>
          </a:xfrm>
        </p:spPr>
        <p:txBody>
          <a:bodyPr/>
          <a:lstStyle/>
          <a:p>
            <a:fld id="{3135EEA2-8D42-4D46-95A6-66E65FDC5EB1}" type="slidenum">
              <a:rPr lang="it-IT" smtClean="0"/>
              <a:pPr/>
              <a:t>27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86738808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esto 1">
            <a:extLst>
              <a:ext uri="{FF2B5EF4-FFF2-40B4-BE49-F238E27FC236}">
                <a16:creationId xmlns:a16="http://schemas.microsoft.com/office/drawing/2014/main" id="{EDA1ED5D-F989-46C3-A24A-E7736CAA3287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/>
        <p:txBody>
          <a:bodyPr>
            <a:normAutofit/>
          </a:bodyPr>
          <a:lstStyle/>
          <a:p>
            <a:r>
              <a:rPr lang="it-IT" dirty="0"/>
              <a:t>02 2399 0000</a:t>
            </a:r>
          </a:p>
          <a:p>
            <a:r>
              <a:rPr lang="it-IT" dirty="0"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www.polimi.it</a:t>
            </a:r>
            <a:endParaRPr lang="it-IT" dirty="0"/>
          </a:p>
          <a:p>
            <a:r>
              <a:rPr lang="it-IT" dirty="0"/>
              <a:t>mail@polimi.it</a:t>
            </a:r>
          </a:p>
        </p:txBody>
      </p:sp>
    </p:spTree>
    <p:extLst>
      <p:ext uri="{BB962C8B-B14F-4D97-AF65-F5344CB8AC3E}">
        <p14:creationId xmlns:p14="http://schemas.microsoft.com/office/powerpoint/2010/main" val="44102897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olo 2">
            <a:extLst>
              <a:ext uri="{FF2B5EF4-FFF2-40B4-BE49-F238E27FC236}">
                <a16:creationId xmlns:a16="http://schemas.microsoft.com/office/drawing/2014/main" id="{139C8332-124C-4AAA-8F96-961CED6E62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Presentation</a:t>
            </a:r>
            <a:br>
              <a:rPr lang="it-IT" dirty="0"/>
            </a:br>
            <a:r>
              <a:rPr lang="it-IT" dirty="0"/>
              <a:t>Title</a:t>
            </a:r>
          </a:p>
        </p:txBody>
      </p:sp>
      <p:sp>
        <p:nvSpPr>
          <p:cNvPr id="2" name="Segnaposto testo 1">
            <a:extLst>
              <a:ext uri="{FF2B5EF4-FFF2-40B4-BE49-F238E27FC236}">
                <a16:creationId xmlns:a16="http://schemas.microsoft.com/office/drawing/2014/main" id="{026BBB7E-2B72-48A5-B8AC-092CE1F3CB5C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r>
              <a:rPr lang="it-IT" dirty="0"/>
              <a:t>02.07.2024 |  Mario Rossi</a:t>
            </a:r>
          </a:p>
        </p:txBody>
      </p:sp>
    </p:spTree>
    <p:extLst>
      <p:ext uri="{BB962C8B-B14F-4D97-AF65-F5344CB8AC3E}">
        <p14:creationId xmlns:p14="http://schemas.microsoft.com/office/powerpoint/2010/main" val="155453272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4BBB7731-59A2-4D8A-B229-94A1ED4FF0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/>
              <a:t>Contents</a:t>
            </a:r>
            <a:r>
              <a:rPr lang="it-IT" dirty="0"/>
              <a:t> / v1</a:t>
            </a:r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141D7DD4-602B-419E-882E-BDD0C77B71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D5512C-B7A8-41DA-BCD6-9E629FC57DB0}" type="datetime1">
              <a:rPr lang="it-IT" smtClean="0"/>
              <a:t>08/07/2024</a:t>
            </a:fld>
            <a:endParaRPr lang="it-IT" dirty="0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A28B6C5A-2BC7-4B3A-84C0-C21B83D83F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Titolo (inserire dal Tab Inserisci &gt; intestazione &gt; applica a tutte)</a:t>
            </a:r>
            <a:endParaRPr lang="it-IT" dirty="0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3D75A5F9-5501-45D8-B3BE-2F2DDFE8C0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35EEA2-8D42-4D46-95A6-66E65FDC5EB1}" type="slidenum">
              <a:rPr lang="it-IT" smtClean="0"/>
              <a:pPr/>
              <a:t>4</a:t>
            </a:fld>
            <a:endParaRPr lang="it-IT"/>
          </a:p>
        </p:txBody>
      </p:sp>
      <p:sp>
        <p:nvSpPr>
          <p:cNvPr id="6" name="Segnaposto testo 5">
            <a:extLst>
              <a:ext uri="{FF2B5EF4-FFF2-40B4-BE49-F238E27FC236}">
                <a16:creationId xmlns:a16="http://schemas.microsoft.com/office/drawing/2014/main" id="{0FFFC3C9-BA5A-4D5F-B8D6-684188FDB4A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it-IT" dirty="0" err="1"/>
              <a:t>Lorem</a:t>
            </a:r>
            <a:r>
              <a:rPr lang="it-IT" dirty="0"/>
              <a:t> </a:t>
            </a:r>
            <a:r>
              <a:rPr lang="it-IT" dirty="0" err="1"/>
              <a:t>ipsum</a:t>
            </a:r>
            <a:endParaRPr lang="it-IT" dirty="0"/>
          </a:p>
        </p:txBody>
      </p:sp>
      <p:sp>
        <p:nvSpPr>
          <p:cNvPr id="7" name="Segnaposto testo 6">
            <a:extLst>
              <a:ext uri="{FF2B5EF4-FFF2-40B4-BE49-F238E27FC236}">
                <a16:creationId xmlns:a16="http://schemas.microsoft.com/office/drawing/2014/main" id="{8D9929FF-158D-401F-96BB-C1D72279388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it-IT" dirty="0" err="1"/>
              <a:t>Section</a:t>
            </a:r>
            <a:r>
              <a:rPr lang="it-IT" dirty="0"/>
              <a:t> Title</a:t>
            </a:r>
          </a:p>
          <a:p>
            <a:r>
              <a:rPr lang="it-IT" dirty="0" err="1"/>
              <a:t>Section</a:t>
            </a:r>
            <a:r>
              <a:rPr lang="it-IT" dirty="0"/>
              <a:t> Title</a:t>
            </a:r>
          </a:p>
          <a:p>
            <a:r>
              <a:rPr lang="it-IT" dirty="0" err="1"/>
              <a:t>Section</a:t>
            </a:r>
            <a:r>
              <a:rPr lang="it-IT" dirty="0"/>
              <a:t> Title</a:t>
            </a:r>
          </a:p>
          <a:p>
            <a:r>
              <a:rPr lang="it-IT" dirty="0" err="1"/>
              <a:t>Section</a:t>
            </a:r>
            <a:r>
              <a:rPr lang="it-IT" dirty="0"/>
              <a:t> Title</a:t>
            </a:r>
          </a:p>
          <a:p>
            <a:r>
              <a:rPr lang="it-IT" dirty="0" err="1"/>
              <a:t>Section</a:t>
            </a:r>
            <a:r>
              <a:rPr lang="it-IT" dirty="0"/>
              <a:t> Title</a:t>
            </a:r>
          </a:p>
          <a:p>
            <a:r>
              <a:rPr lang="it-IT" dirty="0" err="1"/>
              <a:t>Section</a:t>
            </a:r>
            <a:r>
              <a:rPr lang="it-IT" dirty="0"/>
              <a:t> Title</a:t>
            </a:r>
          </a:p>
          <a:p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70859484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EB13D973-66E6-4057-8410-0AF9FFCA44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/>
              <a:t>Contents</a:t>
            </a:r>
            <a:r>
              <a:rPr lang="it-IT" dirty="0"/>
              <a:t> / v2</a:t>
            </a:r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B2A4E214-CC44-4AF3-9AEE-A2D67C397D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31DC57-230D-4626-B9A0-2FC5D4EC35CC}" type="datetime1">
              <a:rPr lang="it-IT" smtClean="0"/>
              <a:t>08/07/2024</a:t>
            </a:fld>
            <a:endParaRPr lang="it-IT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D3522A5C-4F6D-4F0F-A542-1000C7C29B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Titolo (inserire dal Tab Inserisci &gt; intestazione &gt; applica a tutte)</a:t>
            </a:r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B39F9BB8-B6F4-4D8A-8728-15C0DD822F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35EEA2-8D42-4D46-95A6-66E65FDC5EB1}" type="slidenum">
              <a:rPr lang="it-IT" smtClean="0"/>
              <a:t>5</a:t>
            </a:fld>
            <a:endParaRPr lang="it-IT"/>
          </a:p>
        </p:txBody>
      </p:sp>
      <p:sp>
        <p:nvSpPr>
          <p:cNvPr id="6" name="Segnaposto testo 5">
            <a:extLst>
              <a:ext uri="{FF2B5EF4-FFF2-40B4-BE49-F238E27FC236}">
                <a16:creationId xmlns:a16="http://schemas.microsoft.com/office/drawing/2014/main" id="{74EDF6F8-CF9E-4B6B-B094-8913E18F40C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it-IT" dirty="0" err="1"/>
              <a:t>Section</a:t>
            </a:r>
            <a:r>
              <a:rPr lang="it-IT" dirty="0"/>
              <a:t> </a:t>
            </a:r>
            <a:r>
              <a:rPr lang="it-IT" dirty="0" err="1"/>
              <a:t>title</a:t>
            </a:r>
            <a:endParaRPr lang="it-IT" dirty="0"/>
          </a:p>
        </p:txBody>
      </p:sp>
      <p:sp>
        <p:nvSpPr>
          <p:cNvPr id="7" name="Segnaposto testo 6">
            <a:extLst>
              <a:ext uri="{FF2B5EF4-FFF2-40B4-BE49-F238E27FC236}">
                <a16:creationId xmlns:a16="http://schemas.microsoft.com/office/drawing/2014/main" id="{35869312-2B13-4838-B682-0C41D2D85D3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it-IT" dirty="0" err="1"/>
              <a:t>Section</a:t>
            </a:r>
            <a:r>
              <a:rPr lang="it-IT" dirty="0"/>
              <a:t> </a:t>
            </a:r>
            <a:r>
              <a:rPr lang="it-IT" dirty="0" err="1"/>
              <a:t>title</a:t>
            </a:r>
            <a:endParaRPr lang="it-IT" dirty="0"/>
          </a:p>
          <a:p>
            <a:endParaRPr lang="it-IT" dirty="0"/>
          </a:p>
        </p:txBody>
      </p:sp>
      <p:sp>
        <p:nvSpPr>
          <p:cNvPr id="8" name="Segnaposto testo 7">
            <a:extLst>
              <a:ext uri="{FF2B5EF4-FFF2-40B4-BE49-F238E27FC236}">
                <a16:creationId xmlns:a16="http://schemas.microsoft.com/office/drawing/2014/main" id="{3A9F865A-2088-4723-AD74-0B5CBBEC9613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it-IT" dirty="0" err="1"/>
              <a:t>Section</a:t>
            </a:r>
            <a:r>
              <a:rPr lang="it-IT" dirty="0"/>
              <a:t> </a:t>
            </a:r>
            <a:r>
              <a:rPr lang="it-IT" dirty="0" err="1"/>
              <a:t>title</a:t>
            </a:r>
            <a:endParaRPr lang="it-IT" dirty="0"/>
          </a:p>
        </p:txBody>
      </p:sp>
      <p:sp>
        <p:nvSpPr>
          <p:cNvPr id="9" name="Segnaposto testo 8">
            <a:extLst>
              <a:ext uri="{FF2B5EF4-FFF2-40B4-BE49-F238E27FC236}">
                <a16:creationId xmlns:a16="http://schemas.microsoft.com/office/drawing/2014/main" id="{7ECC30F3-B397-4683-8549-98017EAF5E8F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it-IT" dirty="0" err="1"/>
              <a:t>Section</a:t>
            </a:r>
            <a:r>
              <a:rPr lang="it-IT" dirty="0"/>
              <a:t> </a:t>
            </a:r>
            <a:r>
              <a:rPr lang="it-IT" dirty="0" err="1"/>
              <a:t>title</a:t>
            </a:r>
            <a:endParaRPr lang="it-IT" dirty="0"/>
          </a:p>
          <a:p>
            <a:endParaRPr lang="it-IT" dirty="0"/>
          </a:p>
        </p:txBody>
      </p:sp>
      <p:sp>
        <p:nvSpPr>
          <p:cNvPr id="10" name="Segnaposto testo 9">
            <a:extLst>
              <a:ext uri="{FF2B5EF4-FFF2-40B4-BE49-F238E27FC236}">
                <a16:creationId xmlns:a16="http://schemas.microsoft.com/office/drawing/2014/main" id="{1BB344EC-BFE9-4B18-91D6-A28A16FAE2A3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it-IT" dirty="0" err="1"/>
              <a:t>Section</a:t>
            </a:r>
            <a:r>
              <a:rPr lang="it-IT" dirty="0"/>
              <a:t> </a:t>
            </a:r>
            <a:r>
              <a:rPr lang="it-IT" dirty="0" err="1"/>
              <a:t>title</a:t>
            </a:r>
            <a:endParaRPr lang="it-IT" dirty="0"/>
          </a:p>
          <a:p>
            <a:endParaRPr lang="it-IT" dirty="0"/>
          </a:p>
        </p:txBody>
      </p:sp>
      <p:sp>
        <p:nvSpPr>
          <p:cNvPr id="11" name="Segnaposto testo 10">
            <a:extLst>
              <a:ext uri="{FF2B5EF4-FFF2-40B4-BE49-F238E27FC236}">
                <a16:creationId xmlns:a16="http://schemas.microsoft.com/office/drawing/2014/main" id="{8729B39E-7949-4B87-AD5F-2BA6BE064718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r>
              <a:rPr lang="it-IT" dirty="0" err="1"/>
              <a:t>Lorem</a:t>
            </a:r>
            <a:r>
              <a:rPr lang="it-IT" dirty="0"/>
              <a:t> </a:t>
            </a:r>
            <a:r>
              <a:rPr lang="it-IT" dirty="0" err="1"/>
              <a:t>ipsum</a:t>
            </a:r>
            <a:endParaRPr lang="it-IT" dirty="0"/>
          </a:p>
          <a:p>
            <a:r>
              <a:rPr lang="it-IT" dirty="0" err="1"/>
              <a:t>Lorem</a:t>
            </a:r>
            <a:r>
              <a:rPr lang="it-IT" dirty="0"/>
              <a:t> </a:t>
            </a:r>
            <a:r>
              <a:rPr lang="it-IT" dirty="0" err="1"/>
              <a:t>ipsum</a:t>
            </a:r>
            <a:endParaRPr lang="it-IT" dirty="0"/>
          </a:p>
          <a:p>
            <a:r>
              <a:rPr lang="it-IT" dirty="0" err="1"/>
              <a:t>Lorem</a:t>
            </a:r>
            <a:r>
              <a:rPr lang="it-IT" dirty="0"/>
              <a:t> </a:t>
            </a:r>
            <a:r>
              <a:rPr lang="it-IT" dirty="0" err="1"/>
              <a:t>ipsum</a:t>
            </a:r>
            <a:endParaRPr lang="it-IT" dirty="0"/>
          </a:p>
          <a:p>
            <a:endParaRPr lang="it-IT" dirty="0"/>
          </a:p>
        </p:txBody>
      </p:sp>
      <p:sp>
        <p:nvSpPr>
          <p:cNvPr id="12" name="Segnaposto testo 11">
            <a:extLst>
              <a:ext uri="{FF2B5EF4-FFF2-40B4-BE49-F238E27FC236}">
                <a16:creationId xmlns:a16="http://schemas.microsoft.com/office/drawing/2014/main" id="{3B894216-452C-45B9-9B3F-25F6C15B2B0C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r>
              <a:rPr lang="it-IT" dirty="0" err="1"/>
              <a:t>Lorem</a:t>
            </a:r>
            <a:r>
              <a:rPr lang="it-IT" dirty="0"/>
              <a:t> </a:t>
            </a:r>
            <a:r>
              <a:rPr lang="it-IT" dirty="0" err="1"/>
              <a:t>ipsum</a:t>
            </a:r>
            <a:endParaRPr lang="it-IT" dirty="0"/>
          </a:p>
          <a:p>
            <a:r>
              <a:rPr lang="it-IT" dirty="0" err="1"/>
              <a:t>Lorem</a:t>
            </a:r>
            <a:r>
              <a:rPr lang="it-IT" dirty="0"/>
              <a:t> </a:t>
            </a:r>
            <a:r>
              <a:rPr lang="it-IT" dirty="0" err="1"/>
              <a:t>ipsum</a:t>
            </a:r>
            <a:endParaRPr lang="it-IT" dirty="0"/>
          </a:p>
          <a:p>
            <a:r>
              <a:rPr lang="it-IT" dirty="0" err="1"/>
              <a:t>Lorem</a:t>
            </a:r>
            <a:r>
              <a:rPr lang="it-IT" dirty="0"/>
              <a:t> </a:t>
            </a:r>
            <a:r>
              <a:rPr lang="it-IT" dirty="0" err="1"/>
              <a:t>ipsum</a:t>
            </a:r>
            <a:endParaRPr lang="it-IT" dirty="0"/>
          </a:p>
          <a:p>
            <a:endParaRPr lang="it-IT" dirty="0"/>
          </a:p>
        </p:txBody>
      </p:sp>
      <p:sp>
        <p:nvSpPr>
          <p:cNvPr id="13" name="Segnaposto testo 12">
            <a:extLst>
              <a:ext uri="{FF2B5EF4-FFF2-40B4-BE49-F238E27FC236}">
                <a16:creationId xmlns:a16="http://schemas.microsoft.com/office/drawing/2014/main" id="{D3F099DF-436C-4818-B1D9-CF578AAF3828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it-IT" dirty="0" err="1"/>
              <a:t>Lorem</a:t>
            </a:r>
            <a:r>
              <a:rPr lang="it-IT" dirty="0"/>
              <a:t> </a:t>
            </a:r>
            <a:r>
              <a:rPr lang="it-IT" dirty="0" err="1"/>
              <a:t>ipsum</a:t>
            </a:r>
            <a:endParaRPr lang="it-IT" dirty="0"/>
          </a:p>
          <a:p>
            <a:r>
              <a:rPr lang="it-IT" dirty="0" err="1"/>
              <a:t>Lorem</a:t>
            </a:r>
            <a:r>
              <a:rPr lang="it-IT" dirty="0"/>
              <a:t> </a:t>
            </a:r>
            <a:r>
              <a:rPr lang="it-IT" dirty="0" err="1"/>
              <a:t>ipsum</a:t>
            </a:r>
            <a:endParaRPr lang="it-IT" dirty="0"/>
          </a:p>
          <a:p>
            <a:r>
              <a:rPr lang="it-IT" dirty="0" err="1"/>
              <a:t>Lorem</a:t>
            </a:r>
            <a:r>
              <a:rPr lang="it-IT" dirty="0"/>
              <a:t> </a:t>
            </a:r>
            <a:r>
              <a:rPr lang="it-IT" dirty="0" err="1"/>
              <a:t>ipsum</a:t>
            </a:r>
            <a:endParaRPr lang="it-IT" dirty="0"/>
          </a:p>
          <a:p>
            <a:endParaRPr lang="it-IT" dirty="0"/>
          </a:p>
        </p:txBody>
      </p:sp>
      <p:sp>
        <p:nvSpPr>
          <p:cNvPr id="14" name="Segnaposto testo 13">
            <a:extLst>
              <a:ext uri="{FF2B5EF4-FFF2-40B4-BE49-F238E27FC236}">
                <a16:creationId xmlns:a16="http://schemas.microsoft.com/office/drawing/2014/main" id="{0DBEB9CC-B545-4E7A-BFF7-C956A1D0536E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r>
              <a:rPr lang="it-IT" dirty="0" err="1"/>
              <a:t>Lorem</a:t>
            </a:r>
            <a:r>
              <a:rPr lang="it-IT" dirty="0"/>
              <a:t> </a:t>
            </a:r>
            <a:r>
              <a:rPr lang="it-IT" dirty="0" err="1"/>
              <a:t>ipsum</a:t>
            </a:r>
            <a:endParaRPr lang="it-IT" dirty="0"/>
          </a:p>
          <a:p>
            <a:r>
              <a:rPr lang="it-IT" dirty="0" err="1"/>
              <a:t>Lorem</a:t>
            </a:r>
            <a:r>
              <a:rPr lang="it-IT" dirty="0"/>
              <a:t> </a:t>
            </a:r>
            <a:r>
              <a:rPr lang="it-IT" dirty="0" err="1"/>
              <a:t>ipsum</a:t>
            </a:r>
            <a:endParaRPr lang="it-IT" dirty="0"/>
          </a:p>
          <a:p>
            <a:r>
              <a:rPr lang="it-IT" dirty="0" err="1"/>
              <a:t>Lorem</a:t>
            </a:r>
            <a:r>
              <a:rPr lang="it-IT" dirty="0"/>
              <a:t> </a:t>
            </a:r>
            <a:r>
              <a:rPr lang="it-IT" dirty="0" err="1"/>
              <a:t>ipsum</a:t>
            </a:r>
            <a:endParaRPr lang="it-IT" dirty="0"/>
          </a:p>
          <a:p>
            <a:endParaRPr lang="it-IT" dirty="0"/>
          </a:p>
        </p:txBody>
      </p:sp>
      <p:sp>
        <p:nvSpPr>
          <p:cNvPr id="15" name="Segnaposto testo 14">
            <a:extLst>
              <a:ext uri="{FF2B5EF4-FFF2-40B4-BE49-F238E27FC236}">
                <a16:creationId xmlns:a16="http://schemas.microsoft.com/office/drawing/2014/main" id="{20A7A80D-DE64-47F6-B994-2BDCB9A91949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/>
        <p:txBody>
          <a:bodyPr/>
          <a:lstStyle/>
          <a:p>
            <a:r>
              <a:rPr lang="it-IT" dirty="0" err="1"/>
              <a:t>Lorem</a:t>
            </a:r>
            <a:r>
              <a:rPr lang="it-IT" dirty="0"/>
              <a:t> </a:t>
            </a:r>
            <a:r>
              <a:rPr lang="it-IT" dirty="0" err="1"/>
              <a:t>ipsum</a:t>
            </a:r>
            <a:endParaRPr lang="it-IT" dirty="0"/>
          </a:p>
          <a:p>
            <a:r>
              <a:rPr lang="it-IT" dirty="0" err="1"/>
              <a:t>Lorem</a:t>
            </a:r>
            <a:r>
              <a:rPr lang="it-IT" dirty="0"/>
              <a:t> </a:t>
            </a:r>
            <a:r>
              <a:rPr lang="it-IT" dirty="0" err="1"/>
              <a:t>ipsum</a:t>
            </a:r>
            <a:endParaRPr lang="it-IT" dirty="0"/>
          </a:p>
          <a:p>
            <a:r>
              <a:rPr lang="it-IT" dirty="0" err="1"/>
              <a:t>Lorem</a:t>
            </a:r>
            <a:r>
              <a:rPr lang="it-IT" dirty="0"/>
              <a:t> </a:t>
            </a:r>
            <a:r>
              <a:rPr lang="it-IT" dirty="0" err="1"/>
              <a:t>ipsum</a:t>
            </a:r>
            <a:endParaRPr lang="it-IT" dirty="0"/>
          </a:p>
          <a:p>
            <a:endParaRPr lang="it-IT" dirty="0"/>
          </a:p>
        </p:txBody>
      </p:sp>
      <p:sp>
        <p:nvSpPr>
          <p:cNvPr id="16" name="Segnaposto testo 15">
            <a:extLst>
              <a:ext uri="{FF2B5EF4-FFF2-40B4-BE49-F238E27FC236}">
                <a16:creationId xmlns:a16="http://schemas.microsoft.com/office/drawing/2014/main" id="{8342F897-1FA7-4ABF-A635-75220D6ABBBC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/>
        <p:txBody>
          <a:bodyPr/>
          <a:lstStyle/>
          <a:p>
            <a:r>
              <a:rPr lang="it-IT" dirty="0"/>
              <a:t>01</a:t>
            </a:r>
          </a:p>
        </p:txBody>
      </p:sp>
      <p:sp>
        <p:nvSpPr>
          <p:cNvPr id="17" name="Segnaposto testo 16">
            <a:extLst>
              <a:ext uri="{FF2B5EF4-FFF2-40B4-BE49-F238E27FC236}">
                <a16:creationId xmlns:a16="http://schemas.microsoft.com/office/drawing/2014/main" id="{102688EC-2F3C-494D-9AFC-0D776C29CA82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/>
        <p:txBody>
          <a:bodyPr/>
          <a:lstStyle/>
          <a:p>
            <a:r>
              <a:rPr lang="it-IT" dirty="0"/>
              <a:t>02</a:t>
            </a:r>
          </a:p>
        </p:txBody>
      </p:sp>
      <p:sp>
        <p:nvSpPr>
          <p:cNvPr id="18" name="Segnaposto testo 17">
            <a:extLst>
              <a:ext uri="{FF2B5EF4-FFF2-40B4-BE49-F238E27FC236}">
                <a16:creationId xmlns:a16="http://schemas.microsoft.com/office/drawing/2014/main" id="{8AA8F3A6-2CC0-4B20-9E08-010F8BBD8FD1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/>
        <p:txBody>
          <a:bodyPr/>
          <a:lstStyle/>
          <a:p>
            <a:r>
              <a:rPr lang="it-IT" dirty="0"/>
              <a:t>03</a:t>
            </a:r>
          </a:p>
        </p:txBody>
      </p:sp>
      <p:sp>
        <p:nvSpPr>
          <p:cNvPr id="19" name="Segnaposto testo 18">
            <a:extLst>
              <a:ext uri="{FF2B5EF4-FFF2-40B4-BE49-F238E27FC236}">
                <a16:creationId xmlns:a16="http://schemas.microsoft.com/office/drawing/2014/main" id="{9344E301-14D8-4832-B1F9-39C43702434F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/>
        <p:txBody>
          <a:bodyPr/>
          <a:lstStyle/>
          <a:p>
            <a:r>
              <a:rPr lang="it-IT" dirty="0"/>
              <a:t>04</a:t>
            </a:r>
          </a:p>
        </p:txBody>
      </p:sp>
      <p:sp>
        <p:nvSpPr>
          <p:cNvPr id="20" name="Segnaposto testo 19">
            <a:extLst>
              <a:ext uri="{FF2B5EF4-FFF2-40B4-BE49-F238E27FC236}">
                <a16:creationId xmlns:a16="http://schemas.microsoft.com/office/drawing/2014/main" id="{E28AB4C2-955E-46E6-809F-EBB4596D7E21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/>
        <p:txBody>
          <a:bodyPr/>
          <a:lstStyle/>
          <a:p>
            <a:r>
              <a:rPr lang="it-IT" dirty="0"/>
              <a:t>05</a:t>
            </a:r>
          </a:p>
        </p:txBody>
      </p:sp>
    </p:spTree>
    <p:extLst>
      <p:ext uri="{BB962C8B-B14F-4D97-AF65-F5344CB8AC3E}">
        <p14:creationId xmlns:p14="http://schemas.microsoft.com/office/powerpoint/2010/main" val="345065292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64D34749-4E22-4C51-8D56-875FBC98E9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/>
              <a:t>Section</a:t>
            </a:r>
            <a:endParaRPr lang="it-IT" dirty="0"/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868DD2CF-323C-49B1-88A5-7BDEAC8C00F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34964" y="39688"/>
            <a:ext cx="2383298" cy="365125"/>
          </a:xfrm>
        </p:spPr>
        <p:txBody>
          <a:bodyPr/>
          <a:lstStyle/>
          <a:p>
            <a:fld id="{9B6E69E0-B988-4B13-9DE4-A05A2A71CDCA}" type="datetime1">
              <a:rPr lang="it-IT" smtClean="0"/>
              <a:t>08/07/2024</a:t>
            </a:fld>
            <a:endParaRPr lang="it-IT" dirty="0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2A547ABF-B329-4B87-9943-0DEECD1E7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Titolo (inserire dal Tab Inserisci &gt; intestazione &gt; applica a tutte)</a:t>
            </a:r>
            <a:endParaRPr lang="it-IT" dirty="0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AF06B510-81A8-4692-9B4B-F6E01CF542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35EEA2-8D42-4D46-95A6-66E65FDC5EB1}" type="slidenum">
              <a:rPr lang="it-IT" smtClean="0"/>
              <a:pPr/>
              <a:t>6</a:t>
            </a:fld>
            <a:endParaRPr lang="it-IT"/>
          </a:p>
        </p:txBody>
      </p:sp>
      <p:sp>
        <p:nvSpPr>
          <p:cNvPr id="6" name="Segnaposto testo 5">
            <a:extLst>
              <a:ext uri="{FF2B5EF4-FFF2-40B4-BE49-F238E27FC236}">
                <a16:creationId xmlns:a16="http://schemas.microsoft.com/office/drawing/2014/main" id="{AE592BED-7591-48F7-81D0-20D55911E22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it-IT" dirty="0"/>
              <a:t>01</a:t>
            </a:r>
          </a:p>
        </p:txBody>
      </p:sp>
    </p:spTree>
    <p:extLst>
      <p:ext uri="{BB962C8B-B14F-4D97-AF65-F5344CB8AC3E}">
        <p14:creationId xmlns:p14="http://schemas.microsoft.com/office/powerpoint/2010/main" val="127036613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C7D1BF5-87C2-48DD-AB8C-CA3CACCAD6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Title</a:t>
            </a:r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81A345C3-1AA5-4207-ADA3-AF6AA6FE42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737F19-DAD1-4151-8E5E-136AE907C18E}" type="datetime1">
              <a:rPr lang="it-IT" smtClean="0"/>
              <a:t>08/07/2024</a:t>
            </a:fld>
            <a:endParaRPr lang="it-IT" dirty="0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4EF1C5EA-D8D5-4399-9733-C7AE03BB67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Titolo (inserire dal Tab Inserisci &gt; intestazione &gt; applica a tutte)</a:t>
            </a:r>
            <a:endParaRPr lang="it-IT" dirty="0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89F921F1-17B0-49B1-BE1B-E6336170F2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35EEA2-8D42-4D46-95A6-66E65FDC5EB1}" type="slidenum">
              <a:rPr lang="it-IT" smtClean="0"/>
              <a:pPr/>
              <a:t>7</a:t>
            </a:fld>
            <a:endParaRPr lang="it-IT"/>
          </a:p>
        </p:txBody>
      </p:sp>
      <p:sp>
        <p:nvSpPr>
          <p:cNvPr id="6" name="Segnaposto testo 5">
            <a:extLst>
              <a:ext uri="{FF2B5EF4-FFF2-40B4-BE49-F238E27FC236}">
                <a16:creationId xmlns:a16="http://schemas.microsoft.com/office/drawing/2014/main" id="{52822CAF-BA6F-4E9D-86A5-64822FC205E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it-IT" dirty="0" err="1"/>
              <a:t>Lorem</a:t>
            </a:r>
            <a:r>
              <a:rPr lang="it-IT" dirty="0"/>
              <a:t> </a:t>
            </a:r>
            <a:r>
              <a:rPr lang="it-IT" dirty="0" err="1"/>
              <a:t>ipsum</a:t>
            </a:r>
            <a:r>
              <a:rPr lang="it-IT" dirty="0"/>
              <a:t> </a:t>
            </a:r>
            <a:r>
              <a:rPr lang="it-IT" dirty="0" err="1"/>
              <a:t>dolor</a:t>
            </a:r>
            <a:r>
              <a:rPr lang="it-IT" dirty="0"/>
              <a:t> </a:t>
            </a:r>
            <a:r>
              <a:rPr lang="it-IT" dirty="0" err="1"/>
              <a:t>sit</a:t>
            </a:r>
            <a:r>
              <a:rPr lang="it-IT" dirty="0"/>
              <a:t> </a:t>
            </a:r>
            <a:r>
              <a:rPr lang="it-IT" dirty="0" err="1"/>
              <a:t>amet</a:t>
            </a:r>
            <a:r>
              <a:rPr lang="it-IT" dirty="0"/>
              <a:t>, </a:t>
            </a:r>
            <a:r>
              <a:rPr lang="it-IT" dirty="0" err="1"/>
              <a:t>consectetur</a:t>
            </a:r>
            <a:r>
              <a:rPr lang="it-IT" dirty="0"/>
              <a:t> </a:t>
            </a:r>
            <a:r>
              <a:rPr lang="it-IT" dirty="0" err="1"/>
              <a:t>adipiscing</a:t>
            </a:r>
            <a:r>
              <a:rPr lang="it-IT" dirty="0"/>
              <a:t> </a:t>
            </a:r>
            <a:r>
              <a:rPr lang="it-IT" dirty="0" err="1"/>
              <a:t>elit</a:t>
            </a:r>
            <a:r>
              <a:rPr lang="it-IT" dirty="0"/>
              <a:t>, sed do </a:t>
            </a:r>
            <a:r>
              <a:rPr lang="it-IT" dirty="0" err="1"/>
              <a:t>eiusmod</a:t>
            </a:r>
            <a:r>
              <a:rPr lang="it-IT" dirty="0"/>
              <a:t> </a:t>
            </a:r>
            <a:r>
              <a:rPr lang="it-IT" dirty="0" err="1"/>
              <a:t>tempor</a:t>
            </a:r>
            <a:r>
              <a:rPr lang="it-IT" dirty="0"/>
              <a:t> </a:t>
            </a:r>
            <a:r>
              <a:rPr lang="it-IT" dirty="0" err="1"/>
              <a:t>incididunt</a:t>
            </a:r>
            <a:r>
              <a:rPr lang="it-IT" dirty="0"/>
              <a:t> ut labore et dolore magna </a:t>
            </a:r>
            <a:r>
              <a:rPr lang="it-IT" dirty="0" err="1"/>
              <a:t>aliqua</a:t>
            </a:r>
            <a:r>
              <a:rPr lang="it-IT" dirty="0"/>
              <a:t>. Ut </a:t>
            </a:r>
            <a:r>
              <a:rPr lang="it-IT" dirty="0" err="1"/>
              <a:t>enim</a:t>
            </a:r>
            <a:r>
              <a:rPr lang="it-IT" dirty="0"/>
              <a:t> ad </a:t>
            </a:r>
            <a:r>
              <a:rPr lang="it-IT" dirty="0" err="1"/>
              <a:t>minim</a:t>
            </a:r>
            <a:r>
              <a:rPr lang="it-IT" dirty="0"/>
              <a:t> </a:t>
            </a:r>
            <a:r>
              <a:rPr lang="it-IT" dirty="0" err="1"/>
              <a:t>veniam</a:t>
            </a:r>
            <a:r>
              <a:rPr lang="it-IT" dirty="0"/>
              <a:t>, </a:t>
            </a:r>
            <a:r>
              <a:rPr lang="it-IT" dirty="0" err="1"/>
              <a:t>quis</a:t>
            </a:r>
            <a:r>
              <a:rPr lang="it-IT" dirty="0"/>
              <a:t> </a:t>
            </a:r>
            <a:r>
              <a:rPr lang="it-IT" dirty="0" err="1"/>
              <a:t>nostrud</a:t>
            </a:r>
            <a:r>
              <a:rPr lang="it-IT" dirty="0"/>
              <a:t> </a:t>
            </a:r>
            <a:r>
              <a:rPr lang="it-IT" dirty="0" err="1"/>
              <a:t>exercitation</a:t>
            </a:r>
            <a:r>
              <a:rPr lang="it-IT" dirty="0"/>
              <a:t> </a:t>
            </a:r>
            <a:r>
              <a:rPr lang="it-IT" dirty="0" err="1"/>
              <a:t>ullamco</a:t>
            </a:r>
            <a:r>
              <a:rPr lang="it-IT" dirty="0"/>
              <a:t> </a:t>
            </a:r>
            <a:r>
              <a:rPr lang="it-IT" dirty="0" err="1"/>
              <a:t>laboris</a:t>
            </a:r>
            <a:r>
              <a:rPr lang="it-IT" dirty="0"/>
              <a:t> </a:t>
            </a:r>
            <a:r>
              <a:rPr lang="it-IT" dirty="0" err="1"/>
              <a:t>nisi</a:t>
            </a:r>
            <a:r>
              <a:rPr lang="it-IT" dirty="0"/>
              <a:t> ut </a:t>
            </a:r>
            <a:r>
              <a:rPr lang="it-IT" dirty="0" err="1"/>
              <a:t>aliquip</a:t>
            </a:r>
            <a:r>
              <a:rPr lang="it-IT" dirty="0"/>
              <a:t> ex ea </a:t>
            </a:r>
            <a:r>
              <a:rPr lang="it-IT" dirty="0" err="1"/>
              <a:t>commodo</a:t>
            </a:r>
            <a:r>
              <a:rPr lang="it-IT" dirty="0"/>
              <a:t> </a:t>
            </a:r>
            <a:r>
              <a:rPr lang="it-IT" dirty="0" err="1"/>
              <a:t>consequat</a:t>
            </a:r>
            <a:r>
              <a:rPr lang="it-IT" dirty="0"/>
              <a:t>. </a:t>
            </a:r>
            <a:r>
              <a:rPr lang="it-IT" dirty="0" err="1"/>
              <a:t>Duis</a:t>
            </a:r>
            <a:r>
              <a:rPr lang="it-IT" dirty="0"/>
              <a:t> </a:t>
            </a:r>
            <a:r>
              <a:rPr lang="it-IT" dirty="0" err="1"/>
              <a:t>aute</a:t>
            </a:r>
            <a:r>
              <a:rPr lang="it-IT" dirty="0"/>
              <a:t> </a:t>
            </a:r>
            <a:r>
              <a:rPr lang="it-IT" dirty="0" err="1"/>
              <a:t>irure</a:t>
            </a:r>
            <a:r>
              <a:rPr lang="it-IT" dirty="0"/>
              <a:t> </a:t>
            </a:r>
            <a:r>
              <a:rPr lang="it-IT" dirty="0" err="1"/>
              <a:t>dolor</a:t>
            </a:r>
            <a:r>
              <a:rPr lang="it-IT" dirty="0"/>
              <a:t> in </a:t>
            </a:r>
            <a:r>
              <a:rPr lang="it-IT" dirty="0" err="1"/>
              <a:t>reprehenderit</a:t>
            </a:r>
            <a:r>
              <a:rPr lang="it-IT" dirty="0"/>
              <a:t> in </a:t>
            </a:r>
            <a:r>
              <a:rPr lang="it-IT" dirty="0" err="1"/>
              <a:t>voluptate</a:t>
            </a:r>
            <a:r>
              <a:rPr lang="it-IT" dirty="0"/>
              <a:t> </a:t>
            </a:r>
            <a:r>
              <a:rPr lang="it-IT" dirty="0" err="1"/>
              <a:t>velit</a:t>
            </a:r>
            <a:r>
              <a:rPr lang="it-IT" dirty="0"/>
              <a:t> esse </a:t>
            </a:r>
            <a:r>
              <a:rPr lang="it-IT" dirty="0" err="1"/>
              <a:t>cillum</a:t>
            </a:r>
            <a:r>
              <a:rPr lang="it-IT" dirty="0"/>
              <a:t> dolore </a:t>
            </a:r>
            <a:r>
              <a:rPr lang="it-IT" dirty="0" err="1"/>
              <a:t>eu</a:t>
            </a:r>
            <a:r>
              <a:rPr lang="it-IT" dirty="0"/>
              <a:t> </a:t>
            </a:r>
            <a:r>
              <a:rPr lang="it-IT" dirty="0" err="1"/>
              <a:t>fugiat</a:t>
            </a:r>
            <a:r>
              <a:rPr lang="it-IT" dirty="0"/>
              <a:t> nulla </a:t>
            </a:r>
            <a:r>
              <a:rPr lang="it-IT" dirty="0" err="1"/>
              <a:t>pariatur</a:t>
            </a:r>
            <a:r>
              <a:rPr lang="it-IT" dirty="0"/>
              <a:t>. </a:t>
            </a:r>
            <a:r>
              <a:rPr lang="it-IT" dirty="0" err="1"/>
              <a:t>Excepteur</a:t>
            </a:r>
            <a:r>
              <a:rPr lang="it-IT" dirty="0"/>
              <a:t> </a:t>
            </a:r>
            <a:r>
              <a:rPr lang="it-IT" dirty="0" err="1"/>
              <a:t>sint</a:t>
            </a:r>
            <a:r>
              <a:rPr lang="it-IT" dirty="0"/>
              <a:t> </a:t>
            </a:r>
            <a:r>
              <a:rPr lang="it-IT" dirty="0" err="1"/>
              <a:t>occaecat</a:t>
            </a:r>
            <a:r>
              <a:rPr lang="it-IT" dirty="0"/>
              <a:t> </a:t>
            </a:r>
            <a:r>
              <a:rPr lang="it-IT" dirty="0" err="1"/>
              <a:t>cupidatat</a:t>
            </a:r>
            <a:r>
              <a:rPr lang="it-IT" dirty="0"/>
              <a:t> non </a:t>
            </a:r>
            <a:r>
              <a:rPr lang="it-IT" dirty="0" err="1"/>
              <a:t>proident</a:t>
            </a:r>
            <a:r>
              <a:rPr lang="it-IT" dirty="0"/>
              <a:t>, </a:t>
            </a:r>
            <a:r>
              <a:rPr lang="it-IT" dirty="0" err="1"/>
              <a:t>sunt</a:t>
            </a:r>
            <a:r>
              <a:rPr lang="it-IT" dirty="0"/>
              <a:t> in culpa qui officia </a:t>
            </a:r>
            <a:r>
              <a:rPr lang="it-IT" dirty="0" err="1"/>
              <a:t>deserunt</a:t>
            </a:r>
            <a:r>
              <a:rPr lang="it-IT" dirty="0"/>
              <a:t> </a:t>
            </a:r>
            <a:r>
              <a:rPr lang="it-IT" dirty="0" err="1"/>
              <a:t>mollit</a:t>
            </a:r>
            <a:r>
              <a:rPr lang="it-IT" dirty="0"/>
              <a:t> </a:t>
            </a:r>
            <a:r>
              <a:rPr lang="it-IT" dirty="0" err="1"/>
              <a:t>anim</a:t>
            </a:r>
            <a:r>
              <a:rPr lang="it-IT" dirty="0"/>
              <a:t> id est </a:t>
            </a:r>
            <a:r>
              <a:rPr lang="it-IT" dirty="0" err="1"/>
              <a:t>laborum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55444835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C7D1BF5-87C2-48DD-AB8C-CA3CACCAD6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Title</a:t>
            </a:r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81A345C3-1AA5-4207-ADA3-AF6AA6FE42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3D1ECC-104A-45AC-9212-5BE256339032}" type="datetime1">
              <a:rPr lang="it-IT" smtClean="0"/>
              <a:t>08/07/2024</a:t>
            </a:fld>
            <a:endParaRPr lang="it-IT" dirty="0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4EF1C5EA-D8D5-4399-9733-C7AE03BB67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Titolo (inserire dal Tab Inserisci &gt; intestazione &gt; applica a tutte)</a:t>
            </a:r>
            <a:endParaRPr lang="it-IT" dirty="0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89F921F1-17B0-49B1-BE1B-E6336170F2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35EEA2-8D42-4D46-95A6-66E65FDC5EB1}" type="slidenum">
              <a:rPr lang="it-IT" smtClean="0"/>
              <a:pPr/>
              <a:t>8</a:t>
            </a:fld>
            <a:endParaRPr lang="it-IT"/>
          </a:p>
        </p:txBody>
      </p:sp>
      <p:sp>
        <p:nvSpPr>
          <p:cNvPr id="6" name="Segnaposto testo 5">
            <a:extLst>
              <a:ext uri="{FF2B5EF4-FFF2-40B4-BE49-F238E27FC236}">
                <a16:creationId xmlns:a16="http://schemas.microsoft.com/office/drawing/2014/main" id="{52822CAF-BA6F-4E9D-86A5-64822FC205E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it-IT" dirty="0" err="1"/>
              <a:t>Lorem</a:t>
            </a:r>
            <a:r>
              <a:rPr lang="it-IT" dirty="0"/>
              <a:t> </a:t>
            </a:r>
            <a:r>
              <a:rPr lang="it-IT" dirty="0" err="1"/>
              <a:t>ipsum</a:t>
            </a:r>
            <a:r>
              <a:rPr lang="it-IT" dirty="0"/>
              <a:t> </a:t>
            </a:r>
            <a:r>
              <a:rPr lang="it-IT" dirty="0" err="1"/>
              <a:t>dolor</a:t>
            </a:r>
            <a:r>
              <a:rPr lang="it-IT" dirty="0"/>
              <a:t> </a:t>
            </a:r>
            <a:r>
              <a:rPr lang="it-IT" dirty="0" err="1"/>
              <a:t>sit</a:t>
            </a:r>
            <a:r>
              <a:rPr lang="it-IT" dirty="0"/>
              <a:t> </a:t>
            </a:r>
            <a:r>
              <a:rPr lang="it-IT" dirty="0" err="1"/>
              <a:t>amet</a:t>
            </a:r>
            <a:r>
              <a:rPr lang="it-IT" dirty="0"/>
              <a:t>, </a:t>
            </a:r>
            <a:r>
              <a:rPr lang="it-IT" dirty="0" err="1"/>
              <a:t>consectetur</a:t>
            </a:r>
            <a:r>
              <a:rPr lang="it-IT" dirty="0"/>
              <a:t> </a:t>
            </a:r>
            <a:r>
              <a:rPr lang="it-IT" dirty="0" err="1"/>
              <a:t>adipiscing</a:t>
            </a:r>
            <a:r>
              <a:rPr lang="it-IT" dirty="0"/>
              <a:t> </a:t>
            </a:r>
            <a:r>
              <a:rPr lang="it-IT" dirty="0" err="1"/>
              <a:t>elit</a:t>
            </a:r>
            <a:r>
              <a:rPr lang="it-IT" dirty="0"/>
              <a:t>, sed do </a:t>
            </a:r>
            <a:r>
              <a:rPr lang="it-IT" dirty="0" err="1"/>
              <a:t>eiusmod</a:t>
            </a:r>
            <a:r>
              <a:rPr lang="it-IT" dirty="0"/>
              <a:t> </a:t>
            </a:r>
            <a:r>
              <a:rPr lang="it-IT" dirty="0" err="1"/>
              <a:t>tempor</a:t>
            </a:r>
            <a:r>
              <a:rPr lang="it-IT" dirty="0"/>
              <a:t> </a:t>
            </a:r>
            <a:r>
              <a:rPr lang="it-IT" dirty="0" err="1"/>
              <a:t>incididunt</a:t>
            </a:r>
            <a:r>
              <a:rPr lang="it-IT" dirty="0"/>
              <a:t> ut labore et dolore magna </a:t>
            </a:r>
            <a:r>
              <a:rPr lang="it-IT" dirty="0" err="1"/>
              <a:t>aliqua</a:t>
            </a:r>
            <a:r>
              <a:rPr lang="it-IT" dirty="0"/>
              <a:t>. </a:t>
            </a:r>
          </a:p>
        </p:txBody>
      </p:sp>
      <p:cxnSp>
        <p:nvCxnSpPr>
          <p:cNvPr id="8" name="Connettore diritto 7">
            <a:extLst>
              <a:ext uri="{FF2B5EF4-FFF2-40B4-BE49-F238E27FC236}">
                <a16:creationId xmlns:a16="http://schemas.microsoft.com/office/drawing/2014/main" id="{FB0D1483-67AD-4D65-8F71-F2F1ED1C9798}"/>
              </a:ext>
            </a:extLst>
          </p:cNvPr>
          <p:cNvCxnSpPr>
            <a:cxnSpLocks/>
          </p:cNvCxnSpPr>
          <p:nvPr/>
        </p:nvCxnSpPr>
        <p:spPr>
          <a:xfrm>
            <a:off x="0" y="4188904"/>
            <a:ext cx="12192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" name="Gruppo 6">
            <a:extLst>
              <a:ext uri="{FF2B5EF4-FFF2-40B4-BE49-F238E27FC236}">
                <a16:creationId xmlns:a16="http://schemas.microsoft.com/office/drawing/2014/main" id="{B401BAFD-2844-4017-A72C-16863425D333}"/>
              </a:ext>
            </a:extLst>
          </p:cNvPr>
          <p:cNvGrpSpPr/>
          <p:nvPr/>
        </p:nvGrpSpPr>
        <p:grpSpPr>
          <a:xfrm>
            <a:off x="715536" y="3769839"/>
            <a:ext cx="1534970" cy="1129385"/>
            <a:chOff x="801811" y="3769839"/>
            <a:chExt cx="1534970" cy="1129385"/>
          </a:xfrm>
        </p:grpSpPr>
        <p:sp>
          <p:nvSpPr>
            <p:cNvPr id="10" name="Rettangolo con angoli arrotondati 9">
              <a:extLst>
                <a:ext uri="{FF2B5EF4-FFF2-40B4-BE49-F238E27FC236}">
                  <a16:creationId xmlns:a16="http://schemas.microsoft.com/office/drawing/2014/main" id="{DB610508-BDB6-442E-BD22-57006E4101D5}"/>
                </a:ext>
              </a:extLst>
            </p:cNvPr>
            <p:cNvSpPr/>
            <p:nvPr/>
          </p:nvSpPr>
          <p:spPr>
            <a:xfrm>
              <a:off x="801811" y="4418822"/>
              <a:ext cx="1534970" cy="480402"/>
            </a:xfrm>
            <a:prstGeom prst="roundRect">
              <a:avLst>
                <a:gd name="adj" fmla="val 0"/>
              </a:avLst>
            </a:prstGeom>
            <a:ln>
              <a:noFill/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it-IT" sz="1100" b="1" dirty="0" err="1">
                  <a:solidFill>
                    <a:schemeClr val="accent1"/>
                  </a:solidFill>
                </a:rPr>
                <a:t>Lorem</a:t>
              </a:r>
              <a:r>
                <a:rPr lang="it-IT" sz="1100" b="1" dirty="0">
                  <a:solidFill>
                    <a:schemeClr val="accent1"/>
                  </a:solidFill>
                </a:rPr>
                <a:t> </a:t>
              </a:r>
              <a:r>
                <a:rPr lang="it-IT" sz="1100" b="1" dirty="0" err="1">
                  <a:solidFill>
                    <a:schemeClr val="accent1"/>
                  </a:solidFill>
                </a:rPr>
                <a:t>ipsum</a:t>
              </a:r>
              <a:endParaRPr lang="it-IT" sz="1100" b="1" dirty="0">
                <a:solidFill>
                  <a:schemeClr val="accent1"/>
                </a:solidFill>
              </a:endParaRPr>
            </a:p>
          </p:txBody>
        </p:sp>
        <p:sp>
          <p:nvSpPr>
            <p:cNvPr id="13" name="Ovale 12">
              <a:extLst>
                <a:ext uri="{FF2B5EF4-FFF2-40B4-BE49-F238E27FC236}">
                  <a16:creationId xmlns:a16="http://schemas.microsoft.com/office/drawing/2014/main" id="{BF361313-B068-4639-937E-AA35C188DCAF}"/>
                </a:ext>
              </a:extLst>
            </p:cNvPr>
            <p:cNvSpPr/>
            <p:nvPr/>
          </p:nvSpPr>
          <p:spPr>
            <a:xfrm>
              <a:off x="1497296" y="4116904"/>
              <a:ext cx="144000" cy="144000"/>
            </a:xfrm>
            <a:prstGeom prst="ellipse">
              <a:avLst/>
            </a:prstGeom>
            <a:solidFill>
              <a:schemeClr val="bg1"/>
            </a:solidFill>
            <a:ln w="5715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21" name="Rettangolo con angoli arrotondati 20">
              <a:extLst>
                <a:ext uri="{FF2B5EF4-FFF2-40B4-BE49-F238E27FC236}">
                  <a16:creationId xmlns:a16="http://schemas.microsoft.com/office/drawing/2014/main" id="{4E83B601-AD92-4134-8C1B-7BB0FD1D3C0E}"/>
                </a:ext>
              </a:extLst>
            </p:cNvPr>
            <p:cNvSpPr/>
            <p:nvPr/>
          </p:nvSpPr>
          <p:spPr>
            <a:xfrm>
              <a:off x="801811" y="3769839"/>
              <a:ext cx="1534970" cy="178677"/>
            </a:xfrm>
            <a:prstGeom prst="roundRect">
              <a:avLst>
                <a:gd name="adj" fmla="val 0"/>
              </a:avLst>
            </a:prstGeom>
            <a:noFill/>
            <a:ln>
              <a:noFill/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it-IT" sz="800" b="1" dirty="0">
                  <a:solidFill>
                    <a:schemeClr val="accent1"/>
                  </a:solidFill>
                </a:rPr>
                <a:t>LOREM IPSUM</a:t>
              </a:r>
            </a:p>
          </p:txBody>
        </p:sp>
      </p:grpSp>
      <p:grpSp>
        <p:nvGrpSpPr>
          <p:cNvPr id="49" name="Gruppo 48">
            <a:extLst>
              <a:ext uri="{FF2B5EF4-FFF2-40B4-BE49-F238E27FC236}">
                <a16:creationId xmlns:a16="http://schemas.microsoft.com/office/drawing/2014/main" id="{4359C694-53C1-488A-AFB2-E48227D4A7EF}"/>
              </a:ext>
            </a:extLst>
          </p:cNvPr>
          <p:cNvGrpSpPr/>
          <p:nvPr/>
        </p:nvGrpSpPr>
        <p:grpSpPr>
          <a:xfrm>
            <a:off x="2907472" y="3769839"/>
            <a:ext cx="1534970" cy="1129385"/>
            <a:chOff x="801811" y="3769839"/>
            <a:chExt cx="1534970" cy="1129385"/>
          </a:xfrm>
        </p:grpSpPr>
        <p:sp>
          <p:nvSpPr>
            <p:cNvPr id="50" name="Rettangolo con angoli arrotondati 49">
              <a:extLst>
                <a:ext uri="{FF2B5EF4-FFF2-40B4-BE49-F238E27FC236}">
                  <a16:creationId xmlns:a16="http://schemas.microsoft.com/office/drawing/2014/main" id="{2E2612FE-61E7-4B94-84F7-7B950617EAB4}"/>
                </a:ext>
              </a:extLst>
            </p:cNvPr>
            <p:cNvSpPr/>
            <p:nvPr/>
          </p:nvSpPr>
          <p:spPr>
            <a:xfrm>
              <a:off x="801811" y="4418822"/>
              <a:ext cx="1534970" cy="480402"/>
            </a:xfrm>
            <a:prstGeom prst="roundRect">
              <a:avLst>
                <a:gd name="adj" fmla="val 0"/>
              </a:avLst>
            </a:prstGeom>
            <a:ln>
              <a:noFill/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it-IT" sz="1100" b="1" dirty="0" err="1">
                  <a:solidFill>
                    <a:schemeClr val="accent1"/>
                  </a:solidFill>
                </a:rPr>
                <a:t>Lorem</a:t>
              </a:r>
              <a:r>
                <a:rPr lang="it-IT" sz="1100" b="1" dirty="0">
                  <a:solidFill>
                    <a:schemeClr val="accent1"/>
                  </a:solidFill>
                </a:rPr>
                <a:t> </a:t>
              </a:r>
              <a:r>
                <a:rPr lang="it-IT" sz="1100" b="1" dirty="0" err="1">
                  <a:solidFill>
                    <a:schemeClr val="accent1"/>
                  </a:solidFill>
                </a:rPr>
                <a:t>ipsum</a:t>
              </a:r>
              <a:endParaRPr lang="it-IT" sz="1100" b="1" dirty="0">
                <a:solidFill>
                  <a:schemeClr val="accent1"/>
                </a:solidFill>
              </a:endParaRPr>
            </a:p>
          </p:txBody>
        </p:sp>
        <p:sp>
          <p:nvSpPr>
            <p:cNvPr id="51" name="Ovale 50">
              <a:extLst>
                <a:ext uri="{FF2B5EF4-FFF2-40B4-BE49-F238E27FC236}">
                  <a16:creationId xmlns:a16="http://schemas.microsoft.com/office/drawing/2014/main" id="{3C10C9E4-FAD2-42A0-8DD2-41477E321C54}"/>
                </a:ext>
              </a:extLst>
            </p:cNvPr>
            <p:cNvSpPr/>
            <p:nvPr/>
          </p:nvSpPr>
          <p:spPr>
            <a:xfrm>
              <a:off x="1497296" y="4116904"/>
              <a:ext cx="144000" cy="144000"/>
            </a:xfrm>
            <a:prstGeom prst="ellipse">
              <a:avLst/>
            </a:prstGeom>
            <a:solidFill>
              <a:schemeClr val="bg1"/>
            </a:solidFill>
            <a:ln w="5715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52" name="Rettangolo con angoli arrotondati 51">
              <a:extLst>
                <a:ext uri="{FF2B5EF4-FFF2-40B4-BE49-F238E27FC236}">
                  <a16:creationId xmlns:a16="http://schemas.microsoft.com/office/drawing/2014/main" id="{35690A0E-ACEB-4A01-AEB0-B8C199BADB3F}"/>
                </a:ext>
              </a:extLst>
            </p:cNvPr>
            <p:cNvSpPr/>
            <p:nvPr/>
          </p:nvSpPr>
          <p:spPr>
            <a:xfrm>
              <a:off x="801811" y="3769839"/>
              <a:ext cx="1534970" cy="178677"/>
            </a:xfrm>
            <a:prstGeom prst="roundRect">
              <a:avLst>
                <a:gd name="adj" fmla="val 0"/>
              </a:avLst>
            </a:prstGeom>
            <a:noFill/>
            <a:ln>
              <a:noFill/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it-IT" sz="800" b="1" dirty="0">
                  <a:solidFill>
                    <a:schemeClr val="accent1"/>
                  </a:solidFill>
                </a:rPr>
                <a:t>LOREM IPSUM</a:t>
              </a:r>
            </a:p>
          </p:txBody>
        </p:sp>
      </p:grpSp>
      <p:grpSp>
        <p:nvGrpSpPr>
          <p:cNvPr id="53" name="Gruppo 52">
            <a:extLst>
              <a:ext uri="{FF2B5EF4-FFF2-40B4-BE49-F238E27FC236}">
                <a16:creationId xmlns:a16="http://schemas.microsoft.com/office/drawing/2014/main" id="{9E5F7DF8-A202-4AD9-8756-18925D8FD389}"/>
              </a:ext>
            </a:extLst>
          </p:cNvPr>
          <p:cNvGrpSpPr/>
          <p:nvPr/>
        </p:nvGrpSpPr>
        <p:grpSpPr>
          <a:xfrm>
            <a:off x="5099408" y="3769839"/>
            <a:ext cx="1534970" cy="1129385"/>
            <a:chOff x="801811" y="3769839"/>
            <a:chExt cx="1534970" cy="1129385"/>
          </a:xfrm>
        </p:grpSpPr>
        <p:sp>
          <p:nvSpPr>
            <p:cNvPr id="54" name="Rettangolo con angoli arrotondati 53">
              <a:extLst>
                <a:ext uri="{FF2B5EF4-FFF2-40B4-BE49-F238E27FC236}">
                  <a16:creationId xmlns:a16="http://schemas.microsoft.com/office/drawing/2014/main" id="{6F1F3C25-F028-44D2-9608-1A6026CDD03D}"/>
                </a:ext>
              </a:extLst>
            </p:cNvPr>
            <p:cNvSpPr/>
            <p:nvPr/>
          </p:nvSpPr>
          <p:spPr>
            <a:xfrm>
              <a:off x="801811" y="4418822"/>
              <a:ext cx="1534970" cy="480402"/>
            </a:xfrm>
            <a:prstGeom prst="roundRect">
              <a:avLst>
                <a:gd name="adj" fmla="val 0"/>
              </a:avLst>
            </a:prstGeom>
            <a:ln>
              <a:noFill/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it-IT" sz="1100" b="1" dirty="0" err="1">
                  <a:solidFill>
                    <a:schemeClr val="accent1"/>
                  </a:solidFill>
                </a:rPr>
                <a:t>Lorem</a:t>
              </a:r>
              <a:r>
                <a:rPr lang="it-IT" sz="1100" b="1" dirty="0">
                  <a:solidFill>
                    <a:schemeClr val="accent1"/>
                  </a:solidFill>
                </a:rPr>
                <a:t> </a:t>
              </a:r>
              <a:r>
                <a:rPr lang="it-IT" sz="1100" b="1" dirty="0" err="1">
                  <a:solidFill>
                    <a:schemeClr val="accent1"/>
                  </a:solidFill>
                </a:rPr>
                <a:t>ipsum</a:t>
              </a:r>
              <a:endParaRPr lang="it-IT" sz="1100" b="1" dirty="0">
                <a:solidFill>
                  <a:schemeClr val="accent1"/>
                </a:solidFill>
              </a:endParaRPr>
            </a:p>
          </p:txBody>
        </p:sp>
        <p:sp>
          <p:nvSpPr>
            <p:cNvPr id="55" name="Ovale 54">
              <a:extLst>
                <a:ext uri="{FF2B5EF4-FFF2-40B4-BE49-F238E27FC236}">
                  <a16:creationId xmlns:a16="http://schemas.microsoft.com/office/drawing/2014/main" id="{8501CF9F-40A1-4852-B550-096090780AA7}"/>
                </a:ext>
              </a:extLst>
            </p:cNvPr>
            <p:cNvSpPr/>
            <p:nvPr/>
          </p:nvSpPr>
          <p:spPr>
            <a:xfrm>
              <a:off x="1497296" y="4116904"/>
              <a:ext cx="144000" cy="144000"/>
            </a:xfrm>
            <a:prstGeom prst="ellipse">
              <a:avLst/>
            </a:prstGeom>
            <a:solidFill>
              <a:schemeClr val="bg1"/>
            </a:solidFill>
            <a:ln w="5715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56" name="Rettangolo con angoli arrotondati 55">
              <a:extLst>
                <a:ext uri="{FF2B5EF4-FFF2-40B4-BE49-F238E27FC236}">
                  <a16:creationId xmlns:a16="http://schemas.microsoft.com/office/drawing/2014/main" id="{F2BC6C05-706E-4778-8985-F3F0DCCD184D}"/>
                </a:ext>
              </a:extLst>
            </p:cNvPr>
            <p:cNvSpPr/>
            <p:nvPr/>
          </p:nvSpPr>
          <p:spPr>
            <a:xfrm>
              <a:off x="801811" y="3769839"/>
              <a:ext cx="1534970" cy="178677"/>
            </a:xfrm>
            <a:prstGeom prst="roundRect">
              <a:avLst>
                <a:gd name="adj" fmla="val 0"/>
              </a:avLst>
            </a:prstGeom>
            <a:noFill/>
            <a:ln>
              <a:noFill/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it-IT" sz="800" b="1" dirty="0">
                  <a:solidFill>
                    <a:schemeClr val="accent1"/>
                  </a:solidFill>
                </a:rPr>
                <a:t>LOREM IPSUM</a:t>
              </a:r>
            </a:p>
          </p:txBody>
        </p:sp>
      </p:grpSp>
      <p:grpSp>
        <p:nvGrpSpPr>
          <p:cNvPr id="57" name="Gruppo 56">
            <a:extLst>
              <a:ext uri="{FF2B5EF4-FFF2-40B4-BE49-F238E27FC236}">
                <a16:creationId xmlns:a16="http://schemas.microsoft.com/office/drawing/2014/main" id="{EA6BF76A-F9F1-44FD-845B-7E7F940D019B}"/>
              </a:ext>
            </a:extLst>
          </p:cNvPr>
          <p:cNvGrpSpPr/>
          <p:nvPr/>
        </p:nvGrpSpPr>
        <p:grpSpPr>
          <a:xfrm>
            <a:off x="7291344" y="3769839"/>
            <a:ext cx="1534970" cy="1129385"/>
            <a:chOff x="801811" y="3769839"/>
            <a:chExt cx="1534970" cy="1129385"/>
          </a:xfrm>
        </p:grpSpPr>
        <p:sp>
          <p:nvSpPr>
            <p:cNvPr id="58" name="Rettangolo con angoli arrotondati 57">
              <a:extLst>
                <a:ext uri="{FF2B5EF4-FFF2-40B4-BE49-F238E27FC236}">
                  <a16:creationId xmlns:a16="http://schemas.microsoft.com/office/drawing/2014/main" id="{AA77A451-CC84-428A-92DA-80699358BEA2}"/>
                </a:ext>
              </a:extLst>
            </p:cNvPr>
            <p:cNvSpPr/>
            <p:nvPr/>
          </p:nvSpPr>
          <p:spPr>
            <a:xfrm>
              <a:off x="801811" y="4418822"/>
              <a:ext cx="1534970" cy="480402"/>
            </a:xfrm>
            <a:prstGeom prst="roundRect">
              <a:avLst>
                <a:gd name="adj" fmla="val 0"/>
              </a:avLst>
            </a:prstGeom>
            <a:ln>
              <a:noFill/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it-IT" sz="1100" b="1" dirty="0" err="1">
                  <a:solidFill>
                    <a:schemeClr val="accent1"/>
                  </a:solidFill>
                </a:rPr>
                <a:t>Lorem</a:t>
              </a:r>
              <a:r>
                <a:rPr lang="it-IT" sz="1100" b="1" dirty="0">
                  <a:solidFill>
                    <a:schemeClr val="accent1"/>
                  </a:solidFill>
                </a:rPr>
                <a:t> </a:t>
              </a:r>
              <a:r>
                <a:rPr lang="it-IT" sz="1100" b="1" dirty="0" err="1">
                  <a:solidFill>
                    <a:schemeClr val="accent1"/>
                  </a:solidFill>
                </a:rPr>
                <a:t>ipsum</a:t>
              </a:r>
              <a:endParaRPr lang="it-IT" sz="1100" b="1" dirty="0">
                <a:solidFill>
                  <a:schemeClr val="accent1"/>
                </a:solidFill>
              </a:endParaRPr>
            </a:p>
          </p:txBody>
        </p:sp>
        <p:sp>
          <p:nvSpPr>
            <p:cNvPr id="59" name="Ovale 58">
              <a:extLst>
                <a:ext uri="{FF2B5EF4-FFF2-40B4-BE49-F238E27FC236}">
                  <a16:creationId xmlns:a16="http://schemas.microsoft.com/office/drawing/2014/main" id="{1E653C27-64BD-42DC-902A-54DA20524EBF}"/>
                </a:ext>
              </a:extLst>
            </p:cNvPr>
            <p:cNvSpPr/>
            <p:nvPr/>
          </p:nvSpPr>
          <p:spPr>
            <a:xfrm>
              <a:off x="1497296" y="4116904"/>
              <a:ext cx="144000" cy="144000"/>
            </a:xfrm>
            <a:prstGeom prst="ellipse">
              <a:avLst/>
            </a:prstGeom>
            <a:solidFill>
              <a:schemeClr val="bg1"/>
            </a:solidFill>
            <a:ln w="5715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60" name="Rettangolo con angoli arrotondati 59">
              <a:extLst>
                <a:ext uri="{FF2B5EF4-FFF2-40B4-BE49-F238E27FC236}">
                  <a16:creationId xmlns:a16="http://schemas.microsoft.com/office/drawing/2014/main" id="{35A451A7-201C-43C7-9B43-42BA65BD3480}"/>
                </a:ext>
              </a:extLst>
            </p:cNvPr>
            <p:cNvSpPr/>
            <p:nvPr/>
          </p:nvSpPr>
          <p:spPr>
            <a:xfrm>
              <a:off x="801811" y="3769839"/>
              <a:ext cx="1534970" cy="178677"/>
            </a:xfrm>
            <a:prstGeom prst="roundRect">
              <a:avLst>
                <a:gd name="adj" fmla="val 0"/>
              </a:avLst>
            </a:prstGeom>
            <a:noFill/>
            <a:ln>
              <a:noFill/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it-IT" sz="800" b="1" dirty="0">
                  <a:solidFill>
                    <a:schemeClr val="accent1"/>
                  </a:solidFill>
                </a:rPr>
                <a:t>LOREM IPSUM</a:t>
              </a:r>
            </a:p>
          </p:txBody>
        </p:sp>
      </p:grpSp>
      <p:grpSp>
        <p:nvGrpSpPr>
          <p:cNvPr id="61" name="Gruppo 60">
            <a:extLst>
              <a:ext uri="{FF2B5EF4-FFF2-40B4-BE49-F238E27FC236}">
                <a16:creationId xmlns:a16="http://schemas.microsoft.com/office/drawing/2014/main" id="{E681ED6B-9F84-4815-BE86-499949DD4DC5}"/>
              </a:ext>
            </a:extLst>
          </p:cNvPr>
          <p:cNvGrpSpPr/>
          <p:nvPr/>
        </p:nvGrpSpPr>
        <p:grpSpPr>
          <a:xfrm>
            <a:off x="9483281" y="3769839"/>
            <a:ext cx="1534970" cy="1129385"/>
            <a:chOff x="801811" y="3769839"/>
            <a:chExt cx="1534970" cy="1129385"/>
          </a:xfrm>
        </p:grpSpPr>
        <p:sp>
          <p:nvSpPr>
            <p:cNvPr id="62" name="Rettangolo con angoli arrotondati 61">
              <a:extLst>
                <a:ext uri="{FF2B5EF4-FFF2-40B4-BE49-F238E27FC236}">
                  <a16:creationId xmlns:a16="http://schemas.microsoft.com/office/drawing/2014/main" id="{1AC44512-2476-471C-A4FA-FE43ADD8DC10}"/>
                </a:ext>
              </a:extLst>
            </p:cNvPr>
            <p:cNvSpPr/>
            <p:nvPr/>
          </p:nvSpPr>
          <p:spPr>
            <a:xfrm>
              <a:off x="801811" y="4418822"/>
              <a:ext cx="1534970" cy="480402"/>
            </a:xfrm>
            <a:prstGeom prst="roundRect">
              <a:avLst>
                <a:gd name="adj" fmla="val 0"/>
              </a:avLst>
            </a:prstGeom>
            <a:ln>
              <a:noFill/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it-IT" sz="1100" b="1" dirty="0" err="1">
                  <a:solidFill>
                    <a:schemeClr val="accent1"/>
                  </a:solidFill>
                </a:rPr>
                <a:t>Lorem</a:t>
              </a:r>
              <a:r>
                <a:rPr lang="it-IT" sz="1100" b="1" dirty="0">
                  <a:solidFill>
                    <a:schemeClr val="accent1"/>
                  </a:solidFill>
                </a:rPr>
                <a:t> </a:t>
              </a:r>
              <a:r>
                <a:rPr lang="it-IT" sz="1100" b="1" dirty="0" err="1">
                  <a:solidFill>
                    <a:schemeClr val="accent1"/>
                  </a:solidFill>
                </a:rPr>
                <a:t>ipsum</a:t>
              </a:r>
              <a:endParaRPr lang="it-IT" sz="1100" b="1" dirty="0">
                <a:solidFill>
                  <a:schemeClr val="accent1"/>
                </a:solidFill>
              </a:endParaRPr>
            </a:p>
          </p:txBody>
        </p:sp>
        <p:sp>
          <p:nvSpPr>
            <p:cNvPr id="63" name="Ovale 62">
              <a:extLst>
                <a:ext uri="{FF2B5EF4-FFF2-40B4-BE49-F238E27FC236}">
                  <a16:creationId xmlns:a16="http://schemas.microsoft.com/office/drawing/2014/main" id="{8FE485DC-463A-42C8-BF59-72C3C5C202AA}"/>
                </a:ext>
              </a:extLst>
            </p:cNvPr>
            <p:cNvSpPr/>
            <p:nvPr/>
          </p:nvSpPr>
          <p:spPr>
            <a:xfrm>
              <a:off x="1497296" y="4116904"/>
              <a:ext cx="144000" cy="144000"/>
            </a:xfrm>
            <a:prstGeom prst="ellipse">
              <a:avLst/>
            </a:prstGeom>
            <a:solidFill>
              <a:schemeClr val="bg1"/>
            </a:solidFill>
            <a:ln w="5715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64" name="Rettangolo con angoli arrotondati 63">
              <a:extLst>
                <a:ext uri="{FF2B5EF4-FFF2-40B4-BE49-F238E27FC236}">
                  <a16:creationId xmlns:a16="http://schemas.microsoft.com/office/drawing/2014/main" id="{455F8FEB-A646-4EA9-BCE0-C7D0385FA874}"/>
                </a:ext>
              </a:extLst>
            </p:cNvPr>
            <p:cNvSpPr/>
            <p:nvPr/>
          </p:nvSpPr>
          <p:spPr>
            <a:xfrm>
              <a:off x="801811" y="3769839"/>
              <a:ext cx="1534970" cy="178677"/>
            </a:xfrm>
            <a:prstGeom prst="roundRect">
              <a:avLst>
                <a:gd name="adj" fmla="val 0"/>
              </a:avLst>
            </a:prstGeom>
            <a:noFill/>
            <a:ln>
              <a:noFill/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it-IT" sz="800" b="1" dirty="0">
                  <a:solidFill>
                    <a:schemeClr val="accent1"/>
                  </a:solidFill>
                </a:rPr>
                <a:t>LOREM IPSUM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13693518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C7D1BF5-87C2-48DD-AB8C-CA3CACCAD6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Title</a:t>
            </a:r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81A345C3-1AA5-4207-ADA3-AF6AA6FE42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CF479F-A275-4A39-9076-56D82646D199}" type="datetime1">
              <a:rPr lang="it-IT" smtClean="0"/>
              <a:t>08/07/2024</a:t>
            </a:fld>
            <a:endParaRPr lang="it-IT" dirty="0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4EF1C5EA-D8D5-4399-9733-C7AE03BB67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Titolo (inserire dal Tab Inserisci &gt; intestazione &gt; applica a tutte)</a:t>
            </a:r>
            <a:endParaRPr lang="it-IT" dirty="0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89F921F1-17B0-49B1-BE1B-E6336170F2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35EEA2-8D42-4D46-95A6-66E65FDC5EB1}" type="slidenum">
              <a:rPr lang="it-IT" smtClean="0"/>
              <a:pPr/>
              <a:t>9</a:t>
            </a:fld>
            <a:endParaRPr lang="it-IT"/>
          </a:p>
        </p:txBody>
      </p:sp>
      <p:sp>
        <p:nvSpPr>
          <p:cNvPr id="6" name="Segnaposto testo 5">
            <a:extLst>
              <a:ext uri="{FF2B5EF4-FFF2-40B4-BE49-F238E27FC236}">
                <a16:creationId xmlns:a16="http://schemas.microsoft.com/office/drawing/2014/main" id="{52822CAF-BA6F-4E9D-86A5-64822FC205E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it-IT" dirty="0" err="1"/>
              <a:t>Lorem</a:t>
            </a:r>
            <a:r>
              <a:rPr lang="it-IT" dirty="0"/>
              <a:t> </a:t>
            </a:r>
            <a:r>
              <a:rPr lang="it-IT" dirty="0" err="1"/>
              <a:t>ipsum</a:t>
            </a:r>
            <a:r>
              <a:rPr lang="it-IT" dirty="0"/>
              <a:t> </a:t>
            </a:r>
            <a:r>
              <a:rPr lang="it-IT" dirty="0" err="1"/>
              <a:t>dolor</a:t>
            </a:r>
            <a:r>
              <a:rPr lang="it-IT" dirty="0"/>
              <a:t> </a:t>
            </a:r>
            <a:r>
              <a:rPr lang="it-IT" dirty="0" err="1"/>
              <a:t>sit</a:t>
            </a:r>
            <a:r>
              <a:rPr lang="it-IT" dirty="0"/>
              <a:t> </a:t>
            </a:r>
            <a:r>
              <a:rPr lang="it-IT" dirty="0" err="1"/>
              <a:t>amet</a:t>
            </a:r>
            <a:r>
              <a:rPr lang="it-IT" dirty="0"/>
              <a:t>, </a:t>
            </a:r>
            <a:r>
              <a:rPr lang="it-IT" dirty="0" err="1"/>
              <a:t>consectetur</a:t>
            </a:r>
            <a:r>
              <a:rPr lang="it-IT" dirty="0"/>
              <a:t> </a:t>
            </a:r>
            <a:r>
              <a:rPr lang="it-IT" dirty="0" err="1"/>
              <a:t>adipiscing</a:t>
            </a:r>
            <a:r>
              <a:rPr lang="it-IT" dirty="0"/>
              <a:t> </a:t>
            </a:r>
            <a:r>
              <a:rPr lang="it-IT" dirty="0" err="1"/>
              <a:t>elit</a:t>
            </a:r>
            <a:r>
              <a:rPr lang="it-IT" dirty="0"/>
              <a:t>, sed do </a:t>
            </a:r>
            <a:r>
              <a:rPr lang="it-IT" dirty="0" err="1"/>
              <a:t>eiusmod</a:t>
            </a:r>
            <a:r>
              <a:rPr lang="it-IT" dirty="0"/>
              <a:t> </a:t>
            </a:r>
            <a:r>
              <a:rPr lang="it-IT" dirty="0" err="1"/>
              <a:t>tempor</a:t>
            </a:r>
            <a:r>
              <a:rPr lang="it-IT" dirty="0"/>
              <a:t> </a:t>
            </a:r>
            <a:r>
              <a:rPr lang="it-IT" dirty="0" err="1"/>
              <a:t>incididunt</a:t>
            </a:r>
            <a:r>
              <a:rPr lang="it-IT" dirty="0"/>
              <a:t> ut labore et dolore magna </a:t>
            </a:r>
            <a:r>
              <a:rPr lang="it-IT" dirty="0" err="1"/>
              <a:t>aliqua</a:t>
            </a:r>
            <a:r>
              <a:rPr lang="it-IT" dirty="0"/>
              <a:t>. Ut </a:t>
            </a:r>
            <a:r>
              <a:rPr lang="it-IT" dirty="0" err="1"/>
              <a:t>enim</a:t>
            </a:r>
            <a:r>
              <a:rPr lang="it-IT" dirty="0"/>
              <a:t> ad </a:t>
            </a:r>
            <a:r>
              <a:rPr lang="it-IT" dirty="0" err="1"/>
              <a:t>minim</a:t>
            </a:r>
            <a:r>
              <a:rPr lang="it-IT" dirty="0"/>
              <a:t> </a:t>
            </a:r>
            <a:r>
              <a:rPr lang="it-IT" dirty="0" err="1"/>
              <a:t>veniam</a:t>
            </a:r>
            <a:r>
              <a:rPr lang="it-IT" dirty="0"/>
              <a:t>, </a:t>
            </a:r>
            <a:r>
              <a:rPr lang="it-IT" dirty="0" err="1"/>
              <a:t>quis</a:t>
            </a:r>
            <a:r>
              <a:rPr lang="it-IT" dirty="0"/>
              <a:t> </a:t>
            </a:r>
            <a:r>
              <a:rPr lang="it-IT" dirty="0" err="1"/>
              <a:t>nostrud</a:t>
            </a:r>
            <a:r>
              <a:rPr lang="it-IT" dirty="0"/>
              <a:t> </a:t>
            </a:r>
            <a:r>
              <a:rPr lang="it-IT" dirty="0" err="1"/>
              <a:t>exercitation</a:t>
            </a:r>
            <a:r>
              <a:rPr lang="it-IT" dirty="0"/>
              <a:t> </a:t>
            </a:r>
            <a:r>
              <a:rPr lang="it-IT" dirty="0" err="1"/>
              <a:t>ullamco</a:t>
            </a:r>
            <a:r>
              <a:rPr lang="it-IT" dirty="0"/>
              <a:t> </a:t>
            </a:r>
            <a:r>
              <a:rPr lang="it-IT" dirty="0" err="1"/>
              <a:t>laboris</a:t>
            </a:r>
            <a:r>
              <a:rPr lang="it-IT" dirty="0"/>
              <a:t> </a:t>
            </a:r>
            <a:r>
              <a:rPr lang="it-IT" dirty="0" err="1"/>
              <a:t>nisi</a:t>
            </a:r>
            <a:r>
              <a:rPr lang="it-IT" dirty="0"/>
              <a:t> ut </a:t>
            </a:r>
            <a:r>
              <a:rPr lang="it-IT" dirty="0" err="1"/>
              <a:t>aliquip</a:t>
            </a:r>
            <a:r>
              <a:rPr lang="it-IT" dirty="0"/>
              <a:t> ex ea </a:t>
            </a:r>
            <a:r>
              <a:rPr lang="it-IT" dirty="0" err="1"/>
              <a:t>commodo</a:t>
            </a:r>
            <a:r>
              <a:rPr lang="it-IT" dirty="0"/>
              <a:t> </a:t>
            </a:r>
            <a:r>
              <a:rPr lang="it-IT" dirty="0" err="1"/>
              <a:t>consequat</a:t>
            </a:r>
            <a:r>
              <a:rPr lang="it-IT" dirty="0"/>
              <a:t>. </a:t>
            </a:r>
            <a:r>
              <a:rPr lang="it-IT" dirty="0" err="1"/>
              <a:t>Duis</a:t>
            </a:r>
            <a:r>
              <a:rPr lang="it-IT" dirty="0"/>
              <a:t> </a:t>
            </a:r>
            <a:r>
              <a:rPr lang="it-IT" dirty="0" err="1"/>
              <a:t>aute</a:t>
            </a:r>
            <a:r>
              <a:rPr lang="it-IT" dirty="0"/>
              <a:t> </a:t>
            </a:r>
            <a:r>
              <a:rPr lang="it-IT" dirty="0" err="1"/>
              <a:t>irure</a:t>
            </a:r>
            <a:r>
              <a:rPr lang="it-IT" dirty="0"/>
              <a:t> </a:t>
            </a:r>
            <a:r>
              <a:rPr lang="it-IT" dirty="0" err="1"/>
              <a:t>dolor</a:t>
            </a:r>
            <a:r>
              <a:rPr lang="it-IT" dirty="0"/>
              <a:t> in </a:t>
            </a:r>
            <a:r>
              <a:rPr lang="it-IT" dirty="0" err="1"/>
              <a:t>reprehenderit</a:t>
            </a:r>
            <a:r>
              <a:rPr lang="it-IT" dirty="0"/>
              <a:t> in </a:t>
            </a:r>
            <a:r>
              <a:rPr lang="it-IT" dirty="0" err="1"/>
              <a:t>voluptate</a:t>
            </a:r>
            <a:r>
              <a:rPr lang="it-IT" dirty="0"/>
              <a:t> </a:t>
            </a:r>
            <a:r>
              <a:rPr lang="it-IT" dirty="0" err="1"/>
              <a:t>velit</a:t>
            </a:r>
            <a:r>
              <a:rPr lang="it-IT" dirty="0"/>
              <a:t> esse </a:t>
            </a:r>
            <a:r>
              <a:rPr lang="it-IT" dirty="0" err="1"/>
              <a:t>cillum</a:t>
            </a:r>
            <a:r>
              <a:rPr lang="it-IT" dirty="0"/>
              <a:t> dolore </a:t>
            </a:r>
            <a:r>
              <a:rPr lang="it-IT" dirty="0" err="1"/>
              <a:t>eu</a:t>
            </a:r>
            <a:r>
              <a:rPr lang="it-IT" dirty="0"/>
              <a:t> </a:t>
            </a:r>
            <a:r>
              <a:rPr lang="it-IT" dirty="0" err="1"/>
              <a:t>fugiat</a:t>
            </a:r>
            <a:r>
              <a:rPr lang="it-IT" dirty="0"/>
              <a:t> nulla </a:t>
            </a:r>
            <a:r>
              <a:rPr lang="it-IT" dirty="0" err="1"/>
              <a:t>pariatur</a:t>
            </a:r>
            <a:r>
              <a:rPr lang="it-IT" dirty="0"/>
              <a:t>. </a:t>
            </a:r>
            <a:r>
              <a:rPr lang="it-IT" dirty="0" err="1"/>
              <a:t>Excepteur</a:t>
            </a:r>
            <a:r>
              <a:rPr lang="it-IT" dirty="0"/>
              <a:t> </a:t>
            </a:r>
            <a:r>
              <a:rPr lang="it-IT" dirty="0" err="1"/>
              <a:t>sint</a:t>
            </a:r>
            <a:r>
              <a:rPr lang="it-IT" dirty="0"/>
              <a:t> </a:t>
            </a:r>
            <a:r>
              <a:rPr lang="it-IT" dirty="0" err="1"/>
              <a:t>occaecat</a:t>
            </a:r>
            <a:r>
              <a:rPr lang="it-IT" dirty="0"/>
              <a:t> </a:t>
            </a:r>
            <a:r>
              <a:rPr lang="it-IT" dirty="0" err="1"/>
              <a:t>cupidatat</a:t>
            </a:r>
            <a:r>
              <a:rPr lang="it-IT" dirty="0"/>
              <a:t> non </a:t>
            </a:r>
            <a:r>
              <a:rPr lang="it-IT" dirty="0" err="1"/>
              <a:t>proident</a:t>
            </a:r>
            <a:r>
              <a:rPr lang="it-IT" dirty="0"/>
              <a:t>, </a:t>
            </a:r>
            <a:r>
              <a:rPr lang="it-IT" dirty="0" err="1"/>
              <a:t>sunt</a:t>
            </a:r>
            <a:r>
              <a:rPr lang="it-IT" dirty="0"/>
              <a:t> in culpa qui officia </a:t>
            </a:r>
            <a:r>
              <a:rPr lang="it-IT" dirty="0" err="1"/>
              <a:t>deserunt</a:t>
            </a:r>
            <a:r>
              <a:rPr lang="it-IT" dirty="0"/>
              <a:t> </a:t>
            </a:r>
            <a:r>
              <a:rPr lang="it-IT" dirty="0" err="1"/>
              <a:t>mollit</a:t>
            </a:r>
            <a:r>
              <a:rPr lang="it-IT" dirty="0"/>
              <a:t> </a:t>
            </a:r>
            <a:r>
              <a:rPr lang="it-IT" dirty="0" err="1"/>
              <a:t>anim</a:t>
            </a:r>
            <a:r>
              <a:rPr lang="it-IT" dirty="0"/>
              <a:t> id est </a:t>
            </a:r>
            <a:r>
              <a:rPr lang="it-IT" dirty="0" err="1"/>
              <a:t>laborum</a:t>
            </a:r>
            <a:endParaRPr lang="it-IT" dirty="0"/>
          </a:p>
        </p:txBody>
      </p:sp>
      <p:sp>
        <p:nvSpPr>
          <p:cNvPr id="7" name="Rettangolo con angoli arrotondati 6">
            <a:extLst>
              <a:ext uri="{FF2B5EF4-FFF2-40B4-BE49-F238E27FC236}">
                <a16:creationId xmlns:a16="http://schemas.microsoft.com/office/drawing/2014/main" id="{8C73816A-2D87-4B5A-8A6C-C465B30020E1}"/>
              </a:ext>
            </a:extLst>
          </p:cNvPr>
          <p:cNvSpPr/>
          <p:nvPr/>
        </p:nvSpPr>
        <p:spPr>
          <a:xfrm>
            <a:off x="6283896" y="2060575"/>
            <a:ext cx="2487368" cy="480402"/>
          </a:xfrm>
          <a:prstGeom prst="roundRect">
            <a:avLst>
              <a:gd name="adj" fmla="val 50000"/>
            </a:avLst>
          </a:prstGeom>
          <a:ln>
            <a:noFill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 err="1">
                <a:solidFill>
                  <a:schemeClr val="tx1"/>
                </a:solidFill>
              </a:rPr>
              <a:t>Lorem</a:t>
            </a:r>
            <a:r>
              <a:rPr lang="it-IT" dirty="0">
                <a:solidFill>
                  <a:schemeClr val="tx1"/>
                </a:solidFill>
              </a:rPr>
              <a:t> </a:t>
            </a:r>
            <a:r>
              <a:rPr lang="it-IT" dirty="0" err="1">
                <a:solidFill>
                  <a:schemeClr val="tx1"/>
                </a:solidFill>
              </a:rPr>
              <a:t>ipsum</a:t>
            </a:r>
            <a:endParaRPr lang="it-IT" dirty="0">
              <a:solidFill>
                <a:schemeClr val="tx1"/>
              </a:solidFill>
            </a:endParaRPr>
          </a:p>
        </p:txBody>
      </p:sp>
      <p:sp>
        <p:nvSpPr>
          <p:cNvPr id="8" name="Rettangolo con angoli arrotondati 7">
            <a:extLst>
              <a:ext uri="{FF2B5EF4-FFF2-40B4-BE49-F238E27FC236}">
                <a16:creationId xmlns:a16="http://schemas.microsoft.com/office/drawing/2014/main" id="{5237931E-65F2-47DB-BEA4-18AD2585FFAA}"/>
              </a:ext>
            </a:extLst>
          </p:cNvPr>
          <p:cNvSpPr/>
          <p:nvPr/>
        </p:nvSpPr>
        <p:spPr>
          <a:xfrm>
            <a:off x="6283896" y="2689225"/>
            <a:ext cx="2487368" cy="480402"/>
          </a:xfrm>
          <a:prstGeom prst="roundRect">
            <a:avLst>
              <a:gd name="adj" fmla="val 50000"/>
            </a:avLst>
          </a:prstGeom>
          <a:ln>
            <a:noFill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 err="1">
                <a:solidFill>
                  <a:schemeClr val="tx1"/>
                </a:solidFill>
              </a:rPr>
              <a:t>Lorem</a:t>
            </a:r>
            <a:r>
              <a:rPr lang="it-IT" dirty="0">
                <a:solidFill>
                  <a:schemeClr val="tx1"/>
                </a:solidFill>
              </a:rPr>
              <a:t> </a:t>
            </a:r>
            <a:r>
              <a:rPr lang="it-IT" dirty="0" err="1">
                <a:solidFill>
                  <a:schemeClr val="tx1"/>
                </a:solidFill>
              </a:rPr>
              <a:t>ipsum</a:t>
            </a:r>
            <a:endParaRPr lang="it-IT" dirty="0">
              <a:solidFill>
                <a:schemeClr val="tx1"/>
              </a:solidFill>
            </a:endParaRPr>
          </a:p>
        </p:txBody>
      </p:sp>
      <p:sp>
        <p:nvSpPr>
          <p:cNvPr id="9" name="Rettangolo con angoli arrotondati 8">
            <a:extLst>
              <a:ext uri="{FF2B5EF4-FFF2-40B4-BE49-F238E27FC236}">
                <a16:creationId xmlns:a16="http://schemas.microsoft.com/office/drawing/2014/main" id="{714049DF-F702-43DF-86AF-9CEB7093D332}"/>
              </a:ext>
            </a:extLst>
          </p:cNvPr>
          <p:cNvSpPr/>
          <p:nvPr/>
        </p:nvSpPr>
        <p:spPr>
          <a:xfrm>
            <a:off x="6283896" y="3339362"/>
            <a:ext cx="2487368" cy="480402"/>
          </a:xfrm>
          <a:prstGeom prst="roundRect">
            <a:avLst>
              <a:gd name="adj" fmla="val 50000"/>
            </a:avLst>
          </a:prstGeom>
          <a:ln>
            <a:noFill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 err="1">
                <a:solidFill>
                  <a:schemeClr val="tx1"/>
                </a:solidFill>
              </a:rPr>
              <a:t>Lorem</a:t>
            </a:r>
            <a:r>
              <a:rPr lang="it-IT" dirty="0">
                <a:solidFill>
                  <a:schemeClr val="tx1"/>
                </a:solidFill>
              </a:rPr>
              <a:t> </a:t>
            </a:r>
            <a:r>
              <a:rPr lang="it-IT" dirty="0" err="1">
                <a:solidFill>
                  <a:schemeClr val="tx1"/>
                </a:solidFill>
              </a:rPr>
              <a:t>ipsum</a:t>
            </a:r>
            <a:endParaRPr lang="it-IT" dirty="0">
              <a:solidFill>
                <a:schemeClr val="tx1"/>
              </a:solidFill>
            </a:endParaRPr>
          </a:p>
        </p:txBody>
      </p:sp>
      <p:sp>
        <p:nvSpPr>
          <p:cNvPr id="10" name="Rettangolo con angoli arrotondati 9">
            <a:extLst>
              <a:ext uri="{FF2B5EF4-FFF2-40B4-BE49-F238E27FC236}">
                <a16:creationId xmlns:a16="http://schemas.microsoft.com/office/drawing/2014/main" id="{C35F1D8B-C7FA-4E6E-B680-E110A1AEBD07}"/>
              </a:ext>
            </a:extLst>
          </p:cNvPr>
          <p:cNvSpPr/>
          <p:nvPr/>
        </p:nvSpPr>
        <p:spPr>
          <a:xfrm>
            <a:off x="8848420" y="2060575"/>
            <a:ext cx="2487368" cy="480402"/>
          </a:xfrm>
          <a:prstGeom prst="roundRect">
            <a:avLst>
              <a:gd name="adj" fmla="val 50000"/>
            </a:avLst>
          </a:prstGeom>
          <a:ln>
            <a:noFill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 err="1">
                <a:solidFill>
                  <a:schemeClr val="tx1"/>
                </a:solidFill>
              </a:rPr>
              <a:t>Lorem</a:t>
            </a:r>
            <a:r>
              <a:rPr lang="it-IT" dirty="0">
                <a:solidFill>
                  <a:schemeClr val="tx1"/>
                </a:solidFill>
              </a:rPr>
              <a:t> </a:t>
            </a:r>
            <a:r>
              <a:rPr lang="it-IT" dirty="0" err="1">
                <a:solidFill>
                  <a:schemeClr val="tx1"/>
                </a:solidFill>
              </a:rPr>
              <a:t>ipsum</a:t>
            </a:r>
            <a:endParaRPr lang="it-IT" dirty="0">
              <a:solidFill>
                <a:schemeClr val="tx1"/>
              </a:solidFill>
            </a:endParaRPr>
          </a:p>
        </p:txBody>
      </p:sp>
      <p:sp>
        <p:nvSpPr>
          <p:cNvPr id="11" name="Rettangolo con angoli arrotondati 10">
            <a:extLst>
              <a:ext uri="{FF2B5EF4-FFF2-40B4-BE49-F238E27FC236}">
                <a16:creationId xmlns:a16="http://schemas.microsoft.com/office/drawing/2014/main" id="{CA84B3CC-6265-428B-A1A8-BD96D079279A}"/>
              </a:ext>
            </a:extLst>
          </p:cNvPr>
          <p:cNvSpPr/>
          <p:nvPr/>
        </p:nvSpPr>
        <p:spPr>
          <a:xfrm>
            <a:off x="8848420" y="2689225"/>
            <a:ext cx="2487368" cy="480402"/>
          </a:xfrm>
          <a:prstGeom prst="roundRect">
            <a:avLst>
              <a:gd name="adj" fmla="val 50000"/>
            </a:avLst>
          </a:prstGeom>
          <a:ln>
            <a:noFill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 err="1">
                <a:solidFill>
                  <a:schemeClr val="tx1"/>
                </a:solidFill>
              </a:rPr>
              <a:t>Lorem</a:t>
            </a:r>
            <a:r>
              <a:rPr lang="it-IT" dirty="0">
                <a:solidFill>
                  <a:schemeClr val="tx1"/>
                </a:solidFill>
              </a:rPr>
              <a:t> </a:t>
            </a:r>
            <a:r>
              <a:rPr lang="it-IT" dirty="0" err="1">
                <a:solidFill>
                  <a:schemeClr val="tx1"/>
                </a:solidFill>
              </a:rPr>
              <a:t>ipsum</a:t>
            </a:r>
            <a:endParaRPr lang="it-IT" dirty="0">
              <a:solidFill>
                <a:schemeClr val="tx1"/>
              </a:solidFill>
            </a:endParaRPr>
          </a:p>
        </p:txBody>
      </p:sp>
      <p:sp>
        <p:nvSpPr>
          <p:cNvPr id="12" name="Rettangolo con angoli arrotondati 11">
            <a:extLst>
              <a:ext uri="{FF2B5EF4-FFF2-40B4-BE49-F238E27FC236}">
                <a16:creationId xmlns:a16="http://schemas.microsoft.com/office/drawing/2014/main" id="{CD789CE7-C492-4284-81B6-B06BBF70868F}"/>
              </a:ext>
            </a:extLst>
          </p:cNvPr>
          <p:cNvSpPr/>
          <p:nvPr/>
        </p:nvSpPr>
        <p:spPr>
          <a:xfrm>
            <a:off x="8848420" y="3339362"/>
            <a:ext cx="2487368" cy="480402"/>
          </a:xfrm>
          <a:prstGeom prst="roundRect">
            <a:avLst>
              <a:gd name="adj" fmla="val 50000"/>
            </a:avLst>
          </a:prstGeom>
          <a:ln>
            <a:noFill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 err="1">
                <a:solidFill>
                  <a:schemeClr val="tx1"/>
                </a:solidFill>
              </a:rPr>
              <a:t>Lorem</a:t>
            </a:r>
            <a:r>
              <a:rPr lang="it-IT" dirty="0">
                <a:solidFill>
                  <a:schemeClr val="tx1"/>
                </a:solidFill>
              </a:rPr>
              <a:t> </a:t>
            </a:r>
            <a:r>
              <a:rPr lang="it-IT" dirty="0" err="1">
                <a:solidFill>
                  <a:schemeClr val="tx1"/>
                </a:solidFill>
              </a:rPr>
              <a:t>ipsum</a:t>
            </a:r>
            <a:endParaRPr lang="it-IT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96054460"/>
      </p:ext>
    </p:extLst>
  </p:cSld>
  <p:clrMapOvr>
    <a:masterClrMapping/>
  </p:clrMapOvr>
</p:sld>
</file>

<file path=ppt/theme/theme1.xml><?xml version="1.0" encoding="utf-8"?>
<a:theme xmlns:a="http://schemas.openxmlformats.org/drawingml/2006/main" name="Interni">
  <a:themeElements>
    <a:clrScheme name="Polimi ppt blu102c53">
      <a:dk1>
        <a:srgbClr val="000000"/>
      </a:dk1>
      <a:lt1>
        <a:srgbClr val="FFFFFF"/>
      </a:lt1>
      <a:dk2>
        <a:srgbClr val="102C53"/>
      </a:dk2>
      <a:lt2>
        <a:srgbClr val="FFFFFF"/>
      </a:lt2>
      <a:accent1>
        <a:srgbClr val="102C53"/>
      </a:accent1>
      <a:accent2>
        <a:srgbClr val="596C87"/>
      </a:accent2>
      <a:accent3>
        <a:srgbClr val="8795A8"/>
      </a:accent3>
      <a:accent4>
        <a:srgbClr val="B7BFCA"/>
      </a:accent4>
      <a:accent5>
        <a:srgbClr val="D0D5DD"/>
      </a:accent5>
      <a:accent6>
        <a:srgbClr val="F3F3F6"/>
      </a:accent6>
      <a:hlink>
        <a:srgbClr val="0000FF"/>
      </a:hlink>
      <a:folHlink>
        <a:srgbClr val="28C8F0"/>
      </a:folHlink>
    </a:clrScheme>
    <a:fontScheme name="caratteri tema manrope">
      <a:majorFont>
        <a:latin typeface="Manrope"/>
        <a:ea typeface=""/>
        <a:cs typeface=""/>
      </a:majorFont>
      <a:minorFont>
        <a:latin typeface="Manrope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pt_manrope_2024_regular" id="{AF503DD6-45CC-4FD9-A316-7E3073ACAABC}" vid="{376A186E-ACA5-4725-B103-CB5852E20BBA}"/>
    </a:ext>
  </a:extLst>
</a:theme>
</file>

<file path=ppt/theme/theme2.xml><?xml version="1.0" encoding="utf-8"?>
<a:theme xmlns:a="http://schemas.openxmlformats.org/drawingml/2006/main" name="Cover">
  <a:themeElements>
    <a:clrScheme name="Polimi ppt blu102c53">
      <a:dk1>
        <a:srgbClr val="000000"/>
      </a:dk1>
      <a:lt1>
        <a:srgbClr val="FFFFFF"/>
      </a:lt1>
      <a:dk2>
        <a:srgbClr val="102C53"/>
      </a:dk2>
      <a:lt2>
        <a:srgbClr val="FFFFFF"/>
      </a:lt2>
      <a:accent1>
        <a:srgbClr val="102C53"/>
      </a:accent1>
      <a:accent2>
        <a:srgbClr val="596C87"/>
      </a:accent2>
      <a:accent3>
        <a:srgbClr val="8795A8"/>
      </a:accent3>
      <a:accent4>
        <a:srgbClr val="B7BFCA"/>
      </a:accent4>
      <a:accent5>
        <a:srgbClr val="D0D5DD"/>
      </a:accent5>
      <a:accent6>
        <a:srgbClr val="F3F3F6"/>
      </a:accent6>
      <a:hlink>
        <a:srgbClr val="0000FF"/>
      </a:hlink>
      <a:folHlink>
        <a:srgbClr val="28C8F0"/>
      </a:folHlink>
    </a:clrScheme>
    <a:fontScheme name="caratteri tema manrope">
      <a:majorFont>
        <a:latin typeface="Manrope"/>
        <a:ea typeface=""/>
        <a:cs typeface=""/>
      </a:majorFont>
      <a:minorFont>
        <a:latin typeface="Manrope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pt_manrope_2024_regular" id="{AF503DD6-45CC-4FD9-A316-7E3073ACAABC}" vid="{376A186E-ACA5-4725-B103-CB5852E20BBA}"/>
    </a:ext>
  </a:extLst>
</a:theme>
</file>

<file path=ppt/theme/theme3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ppt_manrope_2024_regular</Template>
  <TotalTime>541</TotalTime>
  <Words>1312</Words>
  <Application>Microsoft Office PowerPoint</Application>
  <PresentationFormat>Widescreen</PresentationFormat>
  <Paragraphs>308</Paragraphs>
  <Slides>28</Slides>
  <Notes>0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3</vt:i4>
      </vt:variant>
      <vt:variant>
        <vt:lpstr>Tema</vt:lpstr>
      </vt:variant>
      <vt:variant>
        <vt:i4>2</vt:i4>
      </vt:variant>
      <vt:variant>
        <vt:lpstr>Titoli diapositive</vt:lpstr>
      </vt:variant>
      <vt:variant>
        <vt:i4>28</vt:i4>
      </vt:variant>
    </vt:vector>
  </HeadingPairs>
  <TitlesOfParts>
    <vt:vector size="33" baseType="lpstr">
      <vt:lpstr>Manrope</vt:lpstr>
      <vt:lpstr>Calibri</vt:lpstr>
      <vt:lpstr>Arial</vt:lpstr>
      <vt:lpstr>Interni</vt:lpstr>
      <vt:lpstr>Cover</vt:lpstr>
      <vt:lpstr>Presentation Title</vt:lpstr>
      <vt:lpstr>Presentation Title</vt:lpstr>
      <vt:lpstr>Presentation Title</vt:lpstr>
      <vt:lpstr>Contents / v1</vt:lpstr>
      <vt:lpstr>Contents / v2</vt:lpstr>
      <vt:lpstr>Section</vt:lpstr>
      <vt:lpstr>Title</vt:lpstr>
      <vt:lpstr>Title</vt:lpstr>
      <vt:lpstr>Title</vt:lpstr>
      <vt:lpstr>Title</vt:lpstr>
      <vt:lpstr>Title</vt:lpstr>
      <vt:lpstr>Table</vt:lpstr>
      <vt:lpstr>Table + text</vt:lpstr>
      <vt:lpstr>Chart</vt:lpstr>
      <vt:lpstr>Chart + text</vt:lpstr>
      <vt:lpstr>Subsection 1</vt:lpstr>
      <vt:lpstr>Title</vt:lpstr>
      <vt:lpstr>Title</vt:lpstr>
      <vt:lpstr>Title</vt:lpstr>
      <vt:lpstr>Title</vt:lpstr>
      <vt:lpstr>Subsection 2</vt:lpstr>
      <vt:lpstr>Title</vt:lpstr>
      <vt:lpstr>Title</vt:lpstr>
      <vt:lpstr>Title</vt:lpstr>
      <vt:lpstr>Lorem ipsum sit dolor amet</vt:lpstr>
      <vt:lpstr>Lorem ipsum quare id faciam fortasse requiris</vt:lpstr>
      <vt:lpstr>Grazie per l’attenzione</vt:lpstr>
      <vt:lpstr>Presentazione standard di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creator>Camilla Ghironi</dc:creator>
  <cp:lastModifiedBy>Camilla Ghironi</cp:lastModifiedBy>
  <cp:revision>165</cp:revision>
  <dcterms:created xsi:type="dcterms:W3CDTF">2024-06-28T15:03:44Z</dcterms:created>
  <dcterms:modified xsi:type="dcterms:W3CDTF">2024-07-08T13:16:56Z</dcterms:modified>
</cp:coreProperties>
</file>

<file path=docProps/thumbnail.jpeg>
</file>